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handoutMasterIdLst>
    <p:handoutMasterId r:id="rId45"/>
  </p:handoutMasterIdLst>
  <p:sldIdLst>
    <p:sldId id="312" r:id="rId5"/>
    <p:sldId id="267" r:id="rId6"/>
    <p:sldId id="320" r:id="rId7"/>
    <p:sldId id="268" r:id="rId8"/>
    <p:sldId id="322" r:id="rId9"/>
    <p:sldId id="324" r:id="rId10"/>
    <p:sldId id="334" r:id="rId11"/>
    <p:sldId id="323" r:id="rId12"/>
    <p:sldId id="276" r:id="rId13"/>
    <p:sldId id="326" r:id="rId14"/>
    <p:sldId id="333" r:id="rId15"/>
    <p:sldId id="335" r:id="rId16"/>
    <p:sldId id="327" r:id="rId17"/>
    <p:sldId id="277" r:id="rId18"/>
    <p:sldId id="336" r:id="rId19"/>
    <p:sldId id="328" r:id="rId20"/>
    <p:sldId id="278" r:id="rId21"/>
    <p:sldId id="337" r:id="rId22"/>
    <p:sldId id="343" r:id="rId23"/>
    <p:sldId id="344" r:id="rId24"/>
    <p:sldId id="338" r:id="rId25"/>
    <p:sldId id="342" r:id="rId26"/>
    <p:sldId id="339" r:id="rId27"/>
    <p:sldId id="341" r:id="rId28"/>
    <p:sldId id="340" r:id="rId29"/>
    <p:sldId id="331" r:id="rId30"/>
    <p:sldId id="352" r:id="rId31"/>
    <p:sldId id="321" r:id="rId32"/>
    <p:sldId id="355" r:id="rId33"/>
    <p:sldId id="356" r:id="rId34"/>
    <p:sldId id="357" r:id="rId35"/>
    <p:sldId id="351" r:id="rId36"/>
    <p:sldId id="353" r:id="rId37"/>
    <p:sldId id="354" r:id="rId38"/>
    <p:sldId id="273" r:id="rId39"/>
    <p:sldId id="359" r:id="rId40"/>
    <p:sldId id="360" r:id="rId41"/>
    <p:sldId id="361" r:id="rId42"/>
    <p:sldId id="362" r:id="rId43"/>
  </p:sldIdLst>
  <p:sldSz cx="11522075" cy="6480175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578">
          <p15:clr>
            <a:srgbClr val="A4A3A4"/>
          </p15:clr>
        </p15:guide>
        <p15:guide id="2" orient="horz" pos="884">
          <p15:clr>
            <a:srgbClr val="A4A3A4"/>
          </p15:clr>
        </p15:guide>
        <p15:guide id="3" orient="horz" pos="3646">
          <p15:clr>
            <a:srgbClr val="A4A3A4"/>
          </p15:clr>
        </p15:guide>
        <p15:guide id="4" orient="horz" pos="952">
          <p15:clr>
            <a:srgbClr val="A4A3A4"/>
          </p15:clr>
        </p15:guide>
        <p15:guide id="5" pos="6800">
          <p15:clr>
            <a:srgbClr val="A4A3A4"/>
          </p15:clr>
        </p15:guide>
        <p15:guide id="6" pos="256">
          <p15:clr>
            <a:srgbClr val="A4A3A4"/>
          </p15:clr>
        </p15:guide>
        <p15:guide id="7" pos="6900">
          <p15:clr>
            <a:srgbClr val="A4A3A4"/>
          </p15:clr>
        </p15:guide>
        <p15:guide id="8" pos="6600">
          <p15:clr>
            <a:srgbClr val="A4A3A4"/>
          </p15:clr>
        </p15:guide>
        <p15:guide id="9" pos="3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D2CB"/>
    <a:srgbClr val="FFFFFF"/>
    <a:srgbClr val="FAFAFA"/>
    <a:srgbClr val="FBFBFB"/>
    <a:srgbClr val="4D4D4D"/>
    <a:srgbClr val="808080"/>
    <a:srgbClr val="FFA06A"/>
    <a:srgbClr val="FED141"/>
    <a:srgbClr val="FFB549"/>
    <a:srgbClr val="8246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9195" autoAdjust="0"/>
  </p:normalViewPr>
  <p:slideViewPr>
    <p:cSldViewPr snapToObjects="1">
      <p:cViewPr varScale="1">
        <p:scale>
          <a:sx n="60" d="100"/>
          <a:sy n="60" d="100"/>
        </p:scale>
        <p:origin x="966" y="72"/>
      </p:cViewPr>
      <p:guideLst>
        <p:guide orient="horz" pos="3578"/>
        <p:guide orient="horz" pos="884"/>
        <p:guide orient="horz" pos="3646"/>
        <p:guide orient="horz" pos="952"/>
        <p:guide pos="6800"/>
        <p:guide pos="256"/>
        <p:guide pos="6900"/>
        <p:guide pos="6600"/>
        <p:guide pos="31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Objects="1">
      <p:cViewPr varScale="1">
        <p:scale>
          <a:sx n="48" d="100"/>
          <a:sy n="48" d="100"/>
        </p:scale>
        <p:origin x="2766" y="3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Sentiment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srgbClr val="FFFFFF"/>
              </a:solidFill>
              <a:ln>
                <a:solidFill>
                  <a:srgbClr val="4D4D4D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Neutral</c:v>
                </c:pt>
                <c:pt idx="1">
                  <c:v>Negative</c:v>
                </c:pt>
                <c:pt idx="2">
                  <c:v>Positive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878</c:v>
                </c:pt>
                <c:pt idx="1">
                  <c:v>17</c:v>
                </c:pt>
                <c:pt idx="2">
                  <c:v>102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400" dirty="0" smtClean="0"/>
              <a:t>Tweets</a:t>
            </a:r>
            <a:r>
              <a:rPr lang="en-IE" sz="1400" baseline="0" dirty="0" smtClean="0"/>
              <a:t> C</a:t>
            </a:r>
            <a:r>
              <a:rPr lang="en-IE" sz="1400" dirty="0" smtClean="0"/>
              <a:t>ounts</a:t>
            </a:r>
            <a:endParaRPr lang="en-IE" sz="1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spPr>
              <a:solidFill>
                <a:srgbClr val="FFFFFF"/>
              </a:solidFill>
              <a:ln>
                <a:solidFill>
                  <a:srgbClr val="4D4D4D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281</c:v>
                </c:pt>
                <c:pt idx="1">
                  <c:v>711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2399248"/>
        <c:axId val="372399640"/>
      </c:barChart>
      <c:catAx>
        <c:axId val="3723992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72399640"/>
        <c:crosses val="autoZero"/>
        <c:auto val="1"/>
        <c:lblAlgn val="ctr"/>
        <c:lblOffset val="100"/>
        <c:noMultiLvlLbl val="0"/>
      </c:catAx>
      <c:valAx>
        <c:axId val="37239964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72399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Sentiment</c:v>
                </c:pt>
              </c:strCache>
            </c:strRef>
          </c:tx>
          <c:dPt>
            <c:idx val="0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solidFill>
                <a:srgbClr val="FFFFFF"/>
              </a:solidFill>
              <a:ln>
                <a:solidFill>
                  <a:srgbClr val="4D4D4D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Sheet1!$A$2:$A$4</c:f>
              <c:strCache>
                <c:ptCount val="3"/>
                <c:pt idx="0">
                  <c:v>Neutral</c:v>
                </c:pt>
                <c:pt idx="1">
                  <c:v>Negative</c:v>
                </c:pt>
                <c:pt idx="2">
                  <c:v>Positive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1795</c:v>
                </c:pt>
                <c:pt idx="1">
                  <c:v>703</c:v>
                </c:pt>
                <c:pt idx="2">
                  <c:v>159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E" sz="1400" dirty="0" smtClean="0"/>
              <a:t>Tweets Counts</a:t>
            </a:r>
            <a:endParaRPr lang="en-IE" sz="14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spPr>
              <a:solidFill>
                <a:srgbClr val="FFFFFF"/>
              </a:solidFill>
              <a:ln>
                <a:solidFill>
                  <a:srgbClr val="4D4D4D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  <c15:showLeaderLines val="0"/>
              </c:ext>
            </c:extLst>
          </c:dLbls>
          <c:errBars>
            <c:errBarType val="both"/>
            <c:errValType val="stdErr"/>
            <c:noEndCap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Sheet1!$A$2:$A$3</c:f>
              <c:strCache>
                <c:ptCount val="2"/>
                <c:pt idx="0">
                  <c:v>Male</c:v>
                </c:pt>
                <c:pt idx="1">
                  <c:v>Female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1341</c:v>
                </c:pt>
                <c:pt idx="1">
                  <c:v>1308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72400816"/>
        <c:axId val="372401208"/>
      </c:barChart>
      <c:catAx>
        <c:axId val="3724008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72401208"/>
        <c:crosses val="autoZero"/>
        <c:auto val="1"/>
        <c:lblAlgn val="ctr"/>
        <c:lblOffset val="100"/>
        <c:noMultiLvlLbl val="0"/>
      </c:catAx>
      <c:valAx>
        <c:axId val="372401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724008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Number of </a:t>
            </a:r>
            <a:r>
              <a:rPr lang="en-US" sz="1400" dirty="0" smtClean="0"/>
              <a:t>Accounts</a:t>
            </a:r>
          </a:p>
          <a:p>
            <a:pPr>
              <a:defRPr/>
            </a:pPr>
            <a:r>
              <a:rPr lang="en-US" sz="1400" dirty="0" smtClean="0"/>
              <a:t>by Age Group</a:t>
            </a:r>
            <a:endParaRPr lang="en-US" sz="14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Number of Accounts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0 - 19</c:v>
                </c:pt>
                <c:pt idx="1">
                  <c:v>20 - 34</c:v>
                </c:pt>
                <c:pt idx="2">
                  <c:v>35 - 100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675</c:v>
                </c:pt>
                <c:pt idx="1">
                  <c:v>722</c:v>
                </c:pt>
                <c:pt idx="2">
                  <c:v>80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69629552"/>
        <c:axId val="369629944"/>
      </c:barChart>
      <c:catAx>
        <c:axId val="369629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629944"/>
        <c:crosses val="autoZero"/>
        <c:auto val="1"/>
        <c:lblAlgn val="ctr"/>
        <c:lblOffset val="100"/>
        <c:noMultiLvlLbl val="0"/>
      </c:catAx>
      <c:valAx>
        <c:axId val="3696299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69629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 smtClean="0"/>
              <a:t>Model</a:t>
            </a:r>
            <a:r>
              <a:rPr lang="en-US" sz="1800" baseline="0" dirty="0" smtClean="0"/>
              <a:t> performance</a:t>
            </a:r>
          </a:p>
          <a:p>
            <a:pPr>
              <a:defRPr/>
            </a:pPr>
            <a:r>
              <a:rPr lang="en-US" sz="1600" b="0" baseline="0" dirty="0" smtClean="0"/>
              <a:t>F1-Score</a:t>
            </a:r>
            <a:endParaRPr lang="en-IE" sz="1600" b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F1-Score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xgboost + Word2Vec</c:v>
                </c:pt>
                <c:pt idx="1">
                  <c:v>xgboost</c:v>
                </c:pt>
                <c:pt idx="2">
                  <c:v>AYLIEN API </c:v>
                </c:pt>
                <c:pt idx="3">
                  <c:v>text-processing.com API</c:v>
                </c:pt>
                <c:pt idx="4">
                  <c:v>MS Cognitive Services API</c:v>
                </c:pt>
                <c:pt idx="5">
                  <c:v>Dummy classifier 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0.66</c:v>
                </c:pt>
                <c:pt idx="1">
                  <c:v>0.64</c:v>
                </c:pt>
                <c:pt idx="2">
                  <c:v>0.62</c:v>
                </c:pt>
                <c:pt idx="3">
                  <c:v>0.51</c:v>
                </c:pt>
                <c:pt idx="4">
                  <c:v>0.48</c:v>
                </c:pt>
                <c:pt idx="5">
                  <c:v>0.4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369631120"/>
        <c:axId val="369631512"/>
      </c:barChart>
      <c:catAx>
        <c:axId val="36963112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9631512"/>
        <c:crosses val="autoZero"/>
        <c:auto val="1"/>
        <c:lblAlgn val="ctr"/>
        <c:lblOffset val="100"/>
        <c:noMultiLvlLbl val="0"/>
      </c:catAx>
      <c:valAx>
        <c:axId val="36963151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3696311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614861" y="938280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8C8314-6B07-4ADD-814A-4950372DE850}" type="datetimeFigureOut">
              <a:rPr lang="en-GB" smtClean="0">
                <a:solidFill>
                  <a:schemeClr val="bg1">
                    <a:lumMod val="50000"/>
                  </a:schemeClr>
                </a:solidFill>
              </a:rPr>
              <a:t>09/12/2016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190000" y="938280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r>
              <a:rPr lang="en-GB" dirty="0" smtClean="0">
                <a:solidFill>
                  <a:schemeClr val="bg1">
                    <a:lumMod val="50000"/>
                  </a:schemeClr>
                </a:solidFill>
              </a:rPr>
              <a:t>Page </a:t>
            </a:r>
            <a:fld id="{21C9440E-ABAA-48A8-AF77-269D643AC828}" type="slidenum">
              <a:rPr lang="en-GB" smtClean="0">
                <a:solidFill>
                  <a:schemeClr val="bg1">
                    <a:lumMod val="50000"/>
                  </a:schemeClr>
                </a:solidFill>
              </a:rPr>
              <a:pPr algn="l"/>
              <a:t>‹#›</a:t>
            </a:fld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931474" y="104210"/>
            <a:ext cx="909225" cy="662523"/>
            <a:chOff x="8388192" y="36245"/>
            <a:chExt cx="909225" cy="662523"/>
          </a:xfrm>
        </p:grpSpPr>
        <p:sp>
          <p:nvSpPr>
            <p:cNvPr id="7" name="TextBox 6"/>
            <p:cNvSpPr txBox="1"/>
            <p:nvPr userDrawn="1"/>
          </p:nvSpPr>
          <p:spPr>
            <a:xfrm rot="16200000">
              <a:off x="8191735" y="232702"/>
              <a:ext cx="563729" cy="170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10" dirty="0" smtClean="0">
                  <a:solidFill>
                    <a:schemeClr val="bg1">
                      <a:lumMod val="65000"/>
                    </a:schemeClr>
                  </a:solidFill>
                </a:rPr>
                <a:t>confidential</a:t>
              </a:r>
              <a:endParaRPr lang="en-GB" sz="51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8" name="Group 7"/>
            <p:cNvGrpSpPr/>
            <p:nvPr userDrawn="1"/>
          </p:nvGrpSpPr>
          <p:grpSpPr>
            <a:xfrm>
              <a:off x="8445564" y="91935"/>
              <a:ext cx="851853" cy="606833"/>
              <a:chOff x="8445564" y="91935"/>
              <a:chExt cx="851853" cy="606833"/>
            </a:xfrm>
          </p:grpSpPr>
          <p:sp>
            <p:nvSpPr>
              <p:cNvPr id="9" name="TextBox 8"/>
              <p:cNvSpPr txBox="1"/>
              <p:nvPr userDrawn="1"/>
            </p:nvSpPr>
            <p:spPr>
              <a:xfrm>
                <a:off x="8445564" y="506408"/>
                <a:ext cx="851853" cy="1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20" dirty="0" smtClean="0">
                    <a:solidFill>
                      <a:schemeClr val="accent5"/>
                    </a:solidFill>
                  </a:rPr>
                  <a:t>RESTRICTED</a:t>
                </a:r>
                <a:endParaRPr lang="en-GB" sz="620" dirty="0">
                  <a:solidFill>
                    <a:schemeClr val="accent5"/>
                  </a:solidFill>
                </a:endParaRPr>
              </a:p>
            </p:txBody>
          </p:sp>
          <p:grpSp>
            <p:nvGrpSpPr>
              <p:cNvPr id="10" name="Group 9"/>
              <p:cNvGrpSpPr/>
              <p:nvPr userDrawn="1"/>
            </p:nvGrpSpPr>
            <p:grpSpPr>
              <a:xfrm>
                <a:off x="8447829" y="91935"/>
                <a:ext cx="589966" cy="444532"/>
                <a:chOff x="8447829" y="91935"/>
                <a:chExt cx="589966" cy="444532"/>
              </a:xfrm>
            </p:grpSpPr>
            <p:sp>
              <p:nvSpPr>
                <p:cNvPr id="11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2"/>
                  <a:ext cx="87809" cy="107017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2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3" name="Freeform 24"/>
                <p:cNvSpPr>
                  <a:spLocks/>
                </p:cNvSpPr>
                <p:nvPr userDrawn="1"/>
              </p:nvSpPr>
              <p:spPr bwMode="auto">
                <a:xfrm>
                  <a:off x="8606983" y="253832"/>
                  <a:ext cx="170130" cy="252450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4" name="Freeform 25"/>
                <p:cNvSpPr>
                  <a:spLocks/>
                </p:cNvSpPr>
                <p:nvPr userDrawn="1"/>
              </p:nvSpPr>
              <p:spPr bwMode="auto">
                <a:xfrm>
                  <a:off x="8815529" y="179744"/>
                  <a:ext cx="109761" cy="112505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1"/>
                  <a:ext cx="139945" cy="205802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" name="Freeform 28"/>
                <p:cNvSpPr>
                  <a:spLocks/>
                </p:cNvSpPr>
                <p:nvPr userDrawn="1"/>
              </p:nvSpPr>
              <p:spPr bwMode="auto">
                <a:xfrm>
                  <a:off x="8532894" y="91935"/>
                  <a:ext cx="27440" cy="444532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" name="Freeform 29"/>
                <p:cNvSpPr>
                  <a:spLocks/>
                </p:cNvSpPr>
                <p:nvPr userDrawn="1"/>
              </p:nvSpPr>
              <p:spPr bwMode="auto">
                <a:xfrm>
                  <a:off x="8535638" y="91935"/>
                  <a:ext cx="74089" cy="27440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9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89" cy="27440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0" name="Freeform 31"/>
                <p:cNvSpPr>
                  <a:spLocks/>
                </p:cNvSpPr>
                <p:nvPr userDrawn="1"/>
              </p:nvSpPr>
              <p:spPr bwMode="auto">
                <a:xfrm>
                  <a:off x="9010355" y="91935"/>
                  <a:ext cx="27440" cy="441788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1" name="Freeform 32"/>
                <p:cNvSpPr>
                  <a:spLocks/>
                </p:cNvSpPr>
                <p:nvPr userDrawn="1"/>
              </p:nvSpPr>
              <p:spPr bwMode="auto">
                <a:xfrm>
                  <a:off x="8963706" y="506283"/>
                  <a:ext cx="74089" cy="27440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2" name="Freeform 33"/>
                <p:cNvSpPr>
                  <a:spLocks/>
                </p:cNvSpPr>
                <p:nvPr userDrawn="1"/>
              </p:nvSpPr>
              <p:spPr bwMode="auto">
                <a:xfrm>
                  <a:off x="8963706" y="91935"/>
                  <a:ext cx="74089" cy="27440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3" name="Freeform 52"/>
                <p:cNvSpPr>
                  <a:spLocks noEditPoints="1"/>
                </p:cNvSpPr>
                <p:nvPr userDrawn="1"/>
              </p:nvSpPr>
              <p:spPr bwMode="auto">
                <a:xfrm>
                  <a:off x="8447829" y="187976"/>
                  <a:ext cx="46648" cy="5488"/>
                </a:xfrm>
                <a:custGeom>
                  <a:avLst/>
                  <a:gdLst>
                    <a:gd name="T0" fmla="*/ 4 w 34"/>
                    <a:gd name="T1" fmla="*/ 2 h 4"/>
                    <a:gd name="T2" fmla="*/ 4 w 34"/>
                    <a:gd name="T3" fmla="*/ 2 h 4"/>
                    <a:gd name="T4" fmla="*/ 4 w 34"/>
                    <a:gd name="T5" fmla="*/ 4 h 4"/>
                    <a:gd name="T6" fmla="*/ 2 w 34"/>
                    <a:gd name="T7" fmla="*/ 4 h 4"/>
                    <a:gd name="T8" fmla="*/ 2 w 34"/>
                    <a:gd name="T9" fmla="*/ 4 h 4"/>
                    <a:gd name="T10" fmla="*/ 0 w 34"/>
                    <a:gd name="T11" fmla="*/ 4 h 4"/>
                    <a:gd name="T12" fmla="*/ 0 w 34"/>
                    <a:gd name="T13" fmla="*/ 2 h 4"/>
                    <a:gd name="T14" fmla="*/ 0 w 34"/>
                    <a:gd name="T15" fmla="*/ 2 h 4"/>
                    <a:gd name="T16" fmla="*/ 0 w 34"/>
                    <a:gd name="T17" fmla="*/ 0 h 4"/>
                    <a:gd name="T18" fmla="*/ 2 w 34"/>
                    <a:gd name="T19" fmla="*/ 0 h 4"/>
                    <a:gd name="T20" fmla="*/ 2 w 34"/>
                    <a:gd name="T21" fmla="*/ 0 h 4"/>
                    <a:gd name="T22" fmla="*/ 4 w 34"/>
                    <a:gd name="T23" fmla="*/ 0 h 4"/>
                    <a:gd name="T24" fmla="*/ 4 w 34"/>
                    <a:gd name="T25" fmla="*/ 2 h 4"/>
                    <a:gd name="T26" fmla="*/ 4 w 34"/>
                    <a:gd name="T27" fmla="*/ 2 h 4"/>
                    <a:gd name="T28" fmla="*/ 34 w 34"/>
                    <a:gd name="T29" fmla="*/ 0 h 4"/>
                    <a:gd name="T30" fmla="*/ 34 w 34"/>
                    <a:gd name="T31" fmla="*/ 2 h 4"/>
                    <a:gd name="T32" fmla="*/ 34 w 34"/>
                    <a:gd name="T33" fmla="*/ 2 h 4"/>
                    <a:gd name="T34" fmla="*/ 34 w 34"/>
                    <a:gd name="T35" fmla="*/ 4 h 4"/>
                    <a:gd name="T36" fmla="*/ 10 w 34"/>
                    <a:gd name="T37" fmla="*/ 4 h 4"/>
                    <a:gd name="T38" fmla="*/ 10 w 34"/>
                    <a:gd name="T39" fmla="*/ 4 h 4"/>
                    <a:gd name="T40" fmla="*/ 10 w 34"/>
                    <a:gd name="T41" fmla="*/ 2 h 4"/>
                    <a:gd name="T42" fmla="*/ 10 w 34"/>
                    <a:gd name="T43" fmla="*/ 0 h 4"/>
                    <a:gd name="T44" fmla="*/ 10 w 34"/>
                    <a:gd name="T45" fmla="*/ 0 h 4"/>
                    <a:gd name="T46" fmla="*/ 10 w 34"/>
                    <a:gd name="T47" fmla="*/ 0 h 4"/>
                    <a:gd name="T48" fmla="*/ 34 w 34"/>
                    <a:gd name="T49" fmla="*/ 0 h 4"/>
                    <a:gd name="T50" fmla="*/ 34 w 34"/>
                    <a:gd name="T51" fmla="*/ 0 h 4"/>
                    <a:gd name="T52" fmla="*/ 34 w 34"/>
                    <a:gd name="T53" fmla="*/ 0 h 4"/>
                    <a:gd name="T54" fmla="*/ 34 w 34"/>
                    <a:gd name="T5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4" h="4"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close/>
                      <a:moveTo>
                        <a:pt x="34" y="0"/>
                      </a:move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4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3146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86869" y="9407635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4D4D4D"/>
                </a:solidFill>
              </a:defRPr>
            </a:lvl1pPr>
          </a:lstStyle>
          <a:p>
            <a:fld id="{726B63E2-ABA0-49DD-A5F9-ACA89F7A9EDB}" type="datetimeFigureOut">
              <a:rPr lang="en-GB" smtClean="0"/>
              <a:pPr/>
              <a:t>09/12/2016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2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3969" y="9430306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4D4D4D"/>
                </a:solidFill>
              </a:defRPr>
            </a:lvl1pPr>
          </a:lstStyle>
          <a:p>
            <a:pPr algn="l"/>
            <a:r>
              <a:rPr lang="en-GB" dirty="0" smtClean="0"/>
              <a:t> Page </a:t>
            </a:r>
            <a:fld id="{53EE5D8D-B88F-4180-9A9B-72737A6CA4C4}" type="slidenum">
              <a:rPr lang="en-GB" smtClean="0"/>
              <a:pPr algn="l"/>
              <a:t>‹#›</a:t>
            </a:fld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5931474" y="104210"/>
            <a:ext cx="909225" cy="662523"/>
            <a:chOff x="8388192" y="36245"/>
            <a:chExt cx="909225" cy="662523"/>
          </a:xfrm>
        </p:grpSpPr>
        <p:sp>
          <p:nvSpPr>
            <p:cNvPr id="9" name="TextBox 8"/>
            <p:cNvSpPr txBox="1"/>
            <p:nvPr userDrawn="1"/>
          </p:nvSpPr>
          <p:spPr>
            <a:xfrm rot="16200000">
              <a:off x="8191735" y="232702"/>
              <a:ext cx="563729" cy="170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10" dirty="0" smtClean="0">
                  <a:solidFill>
                    <a:schemeClr val="bg1">
                      <a:lumMod val="65000"/>
                    </a:schemeClr>
                  </a:solidFill>
                </a:rPr>
                <a:t>confidential</a:t>
              </a:r>
              <a:endParaRPr lang="en-GB" sz="51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10" name="Group 9"/>
            <p:cNvGrpSpPr/>
            <p:nvPr userDrawn="1"/>
          </p:nvGrpSpPr>
          <p:grpSpPr>
            <a:xfrm>
              <a:off x="8445564" y="91935"/>
              <a:ext cx="851853" cy="606833"/>
              <a:chOff x="8445564" y="91935"/>
              <a:chExt cx="851853" cy="606833"/>
            </a:xfrm>
          </p:grpSpPr>
          <p:sp>
            <p:nvSpPr>
              <p:cNvPr id="11" name="TextBox 10"/>
              <p:cNvSpPr txBox="1"/>
              <p:nvPr userDrawn="1"/>
            </p:nvSpPr>
            <p:spPr>
              <a:xfrm>
                <a:off x="8445564" y="506408"/>
                <a:ext cx="851853" cy="1923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20" dirty="0" smtClean="0">
                    <a:solidFill>
                      <a:schemeClr val="accent5"/>
                    </a:solidFill>
                  </a:rPr>
                  <a:t>RESTRICTED</a:t>
                </a:r>
                <a:endParaRPr lang="en-GB" sz="620" dirty="0">
                  <a:solidFill>
                    <a:schemeClr val="accent5"/>
                  </a:solidFill>
                </a:endParaRPr>
              </a:p>
            </p:txBody>
          </p:sp>
          <p:grpSp>
            <p:nvGrpSpPr>
              <p:cNvPr id="12" name="Group 11"/>
              <p:cNvGrpSpPr/>
              <p:nvPr userDrawn="1"/>
            </p:nvGrpSpPr>
            <p:grpSpPr>
              <a:xfrm>
                <a:off x="8447829" y="91935"/>
                <a:ext cx="589966" cy="444532"/>
                <a:chOff x="8447829" y="91935"/>
                <a:chExt cx="589966" cy="444532"/>
              </a:xfrm>
            </p:grpSpPr>
            <p:sp>
              <p:nvSpPr>
                <p:cNvPr id="13" name="Freeform 22"/>
                <p:cNvSpPr>
                  <a:spLocks/>
                </p:cNvSpPr>
                <p:nvPr userDrawn="1"/>
              </p:nvSpPr>
              <p:spPr bwMode="auto">
                <a:xfrm>
                  <a:off x="8746928" y="157792"/>
                  <a:ext cx="87809" cy="107017"/>
                </a:xfrm>
                <a:custGeom>
                  <a:avLst/>
                  <a:gdLst>
                    <a:gd name="T0" fmla="*/ 44 w 64"/>
                    <a:gd name="T1" fmla="*/ 56 h 78"/>
                    <a:gd name="T2" fmla="*/ 44 w 64"/>
                    <a:gd name="T3" fmla="*/ 56 h 78"/>
                    <a:gd name="T4" fmla="*/ 46 w 64"/>
                    <a:gd name="T5" fmla="*/ 46 h 78"/>
                    <a:gd name="T6" fmla="*/ 50 w 64"/>
                    <a:gd name="T7" fmla="*/ 36 h 78"/>
                    <a:gd name="T8" fmla="*/ 56 w 64"/>
                    <a:gd name="T9" fmla="*/ 26 h 78"/>
                    <a:gd name="T10" fmla="*/ 64 w 64"/>
                    <a:gd name="T11" fmla="*/ 20 h 78"/>
                    <a:gd name="T12" fmla="*/ 64 w 64"/>
                    <a:gd name="T13" fmla="*/ 20 h 78"/>
                    <a:gd name="T14" fmla="*/ 58 w 64"/>
                    <a:gd name="T15" fmla="*/ 12 h 78"/>
                    <a:gd name="T16" fmla="*/ 50 w 64"/>
                    <a:gd name="T17" fmla="*/ 6 h 78"/>
                    <a:gd name="T18" fmla="*/ 42 w 64"/>
                    <a:gd name="T19" fmla="*/ 2 h 78"/>
                    <a:gd name="T20" fmla="*/ 30 w 64"/>
                    <a:gd name="T21" fmla="*/ 0 h 78"/>
                    <a:gd name="T22" fmla="*/ 30 w 64"/>
                    <a:gd name="T23" fmla="*/ 0 h 78"/>
                    <a:gd name="T24" fmla="*/ 34 w 64"/>
                    <a:gd name="T25" fmla="*/ 8 h 78"/>
                    <a:gd name="T26" fmla="*/ 34 w 64"/>
                    <a:gd name="T27" fmla="*/ 18 h 78"/>
                    <a:gd name="T28" fmla="*/ 34 w 64"/>
                    <a:gd name="T29" fmla="*/ 18 h 78"/>
                    <a:gd name="T30" fmla="*/ 34 w 64"/>
                    <a:gd name="T31" fmla="*/ 26 h 78"/>
                    <a:gd name="T32" fmla="*/ 32 w 64"/>
                    <a:gd name="T33" fmla="*/ 32 h 78"/>
                    <a:gd name="T34" fmla="*/ 28 w 64"/>
                    <a:gd name="T35" fmla="*/ 40 h 78"/>
                    <a:gd name="T36" fmla="*/ 24 w 64"/>
                    <a:gd name="T37" fmla="*/ 46 h 78"/>
                    <a:gd name="T38" fmla="*/ 14 w 64"/>
                    <a:gd name="T39" fmla="*/ 56 h 78"/>
                    <a:gd name="T40" fmla="*/ 8 w 64"/>
                    <a:gd name="T41" fmla="*/ 60 h 78"/>
                    <a:gd name="T42" fmla="*/ 0 w 64"/>
                    <a:gd name="T43" fmla="*/ 62 h 78"/>
                    <a:gd name="T44" fmla="*/ 0 w 64"/>
                    <a:gd name="T45" fmla="*/ 62 h 78"/>
                    <a:gd name="T46" fmla="*/ 6 w 64"/>
                    <a:gd name="T47" fmla="*/ 68 h 78"/>
                    <a:gd name="T48" fmla="*/ 14 w 64"/>
                    <a:gd name="T49" fmla="*/ 74 h 78"/>
                    <a:gd name="T50" fmla="*/ 22 w 64"/>
                    <a:gd name="T51" fmla="*/ 76 h 78"/>
                    <a:gd name="T52" fmla="*/ 30 w 64"/>
                    <a:gd name="T53" fmla="*/ 78 h 78"/>
                    <a:gd name="T54" fmla="*/ 30 w 64"/>
                    <a:gd name="T55" fmla="*/ 78 h 78"/>
                    <a:gd name="T56" fmla="*/ 40 w 64"/>
                    <a:gd name="T57" fmla="*/ 76 h 78"/>
                    <a:gd name="T58" fmla="*/ 46 w 64"/>
                    <a:gd name="T59" fmla="*/ 72 h 78"/>
                    <a:gd name="T60" fmla="*/ 46 w 64"/>
                    <a:gd name="T61" fmla="*/ 72 h 78"/>
                    <a:gd name="T62" fmla="*/ 44 w 64"/>
                    <a:gd name="T63" fmla="*/ 56 h 78"/>
                    <a:gd name="T64" fmla="*/ 44 w 64"/>
                    <a:gd name="T65" fmla="*/ 56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4" h="78">
                      <a:moveTo>
                        <a:pt x="44" y="56"/>
                      </a:moveTo>
                      <a:lnTo>
                        <a:pt x="44" y="56"/>
                      </a:lnTo>
                      <a:lnTo>
                        <a:pt x="46" y="46"/>
                      </a:lnTo>
                      <a:lnTo>
                        <a:pt x="50" y="36"/>
                      </a:lnTo>
                      <a:lnTo>
                        <a:pt x="56" y="26"/>
                      </a:lnTo>
                      <a:lnTo>
                        <a:pt x="64" y="20"/>
                      </a:lnTo>
                      <a:lnTo>
                        <a:pt x="64" y="20"/>
                      </a:lnTo>
                      <a:lnTo>
                        <a:pt x="58" y="12"/>
                      </a:lnTo>
                      <a:lnTo>
                        <a:pt x="50" y="6"/>
                      </a:lnTo>
                      <a:lnTo>
                        <a:pt x="42" y="2"/>
                      </a:lnTo>
                      <a:lnTo>
                        <a:pt x="30" y="0"/>
                      </a:lnTo>
                      <a:lnTo>
                        <a:pt x="30" y="0"/>
                      </a:lnTo>
                      <a:lnTo>
                        <a:pt x="34" y="8"/>
                      </a:lnTo>
                      <a:lnTo>
                        <a:pt x="34" y="18"/>
                      </a:lnTo>
                      <a:lnTo>
                        <a:pt x="34" y="18"/>
                      </a:lnTo>
                      <a:lnTo>
                        <a:pt x="34" y="26"/>
                      </a:lnTo>
                      <a:lnTo>
                        <a:pt x="32" y="32"/>
                      </a:lnTo>
                      <a:lnTo>
                        <a:pt x="28" y="40"/>
                      </a:lnTo>
                      <a:lnTo>
                        <a:pt x="24" y="46"/>
                      </a:lnTo>
                      <a:lnTo>
                        <a:pt x="14" y="56"/>
                      </a:lnTo>
                      <a:lnTo>
                        <a:pt x="8" y="60"/>
                      </a:lnTo>
                      <a:lnTo>
                        <a:pt x="0" y="62"/>
                      </a:lnTo>
                      <a:lnTo>
                        <a:pt x="0" y="62"/>
                      </a:lnTo>
                      <a:lnTo>
                        <a:pt x="6" y="68"/>
                      </a:lnTo>
                      <a:lnTo>
                        <a:pt x="14" y="74"/>
                      </a:lnTo>
                      <a:lnTo>
                        <a:pt x="22" y="76"/>
                      </a:lnTo>
                      <a:lnTo>
                        <a:pt x="30" y="78"/>
                      </a:lnTo>
                      <a:lnTo>
                        <a:pt x="30" y="78"/>
                      </a:lnTo>
                      <a:lnTo>
                        <a:pt x="40" y="76"/>
                      </a:lnTo>
                      <a:lnTo>
                        <a:pt x="46" y="72"/>
                      </a:lnTo>
                      <a:lnTo>
                        <a:pt x="46" y="72"/>
                      </a:lnTo>
                      <a:lnTo>
                        <a:pt x="44" y="56"/>
                      </a:lnTo>
                      <a:lnTo>
                        <a:pt x="44" y="5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4" name="Freeform 23"/>
                <p:cNvSpPr>
                  <a:spLocks/>
                </p:cNvSpPr>
                <p:nvPr userDrawn="1"/>
              </p:nvSpPr>
              <p:spPr bwMode="auto">
                <a:xfrm>
                  <a:off x="8664607" y="113887"/>
                  <a:ext cx="123481" cy="126225"/>
                </a:xfrm>
                <a:custGeom>
                  <a:avLst/>
                  <a:gdLst>
                    <a:gd name="T0" fmla="*/ 90 w 90"/>
                    <a:gd name="T1" fmla="*/ 46 h 92"/>
                    <a:gd name="T2" fmla="*/ 90 w 90"/>
                    <a:gd name="T3" fmla="*/ 46 h 92"/>
                    <a:gd name="T4" fmla="*/ 88 w 90"/>
                    <a:gd name="T5" fmla="*/ 56 h 92"/>
                    <a:gd name="T6" fmla="*/ 86 w 90"/>
                    <a:gd name="T7" fmla="*/ 64 h 92"/>
                    <a:gd name="T8" fmla="*/ 82 w 90"/>
                    <a:gd name="T9" fmla="*/ 72 h 92"/>
                    <a:gd name="T10" fmla="*/ 76 w 90"/>
                    <a:gd name="T11" fmla="*/ 80 h 92"/>
                    <a:gd name="T12" fmla="*/ 70 w 90"/>
                    <a:gd name="T13" fmla="*/ 84 h 92"/>
                    <a:gd name="T14" fmla="*/ 62 w 90"/>
                    <a:gd name="T15" fmla="*/ 90 h 92"/>
                    <a:gd name="T16" fmla="*/ 54 w 90"/>
                    <a:gd name="T17" fmla="*/ 92 h 92"/>
                    <a:gd name="T18" fmla="*/ 44 w 90"/>
                    <a:gd name="T19" fmla="*/ 92 h 92"/>
                    <a:gd name="T20" fmla="*/ 44 w 90"/>
                    <a:gd name="T21" fmla="*/ 92 h 92"/>
                    <a:gd name="T22" fmla="*/ 36 w 90"/>
                    <a:gd name="T23" fmla="*/ 92 h 92"/>
                    <a:gd name="T24" fmla="*/ 26 w 90"/>
                    <a:gd name="T25" fmla="*/ 90 h 92"/>
                    <a:gd name="T26" fmla="*/ 18 w 90"/>
                    <a:gd name="T27" fmla="*/ 84 h 92"/>
                    <a:gd name="T28" fmla="*/ 12 w 90"/>
                    <a:gd name="T29" fmla="*/ 80 h 92"/>
                    <a:gd name="T30" fmla="*/ 6 w 90"/>
                    <a:gd name="T31" fmla="*/ 72 h 92"/>
                    <a:gd name="T32" fmla="*/ 2 w 90"/>
                    <a:gd name="T33" fmla="*/ 64 h 92"/>
                    <a:gd name="T34" fmla="*/ 0 w 90"/>
                    <a:gd name="T35" fmla="*/ 56 h 92"/>
                    <a:gd name="T36" fmla="*/ 0 w 90"/>
                    <a:gd name="T37" fmla="*/ 46 h 92"/>
                    <a:gd name="T38" fmla="*/ 0 w 90"/>
                    <a:gd name="T39" fmla="*/ 46 h 92"/>
                    <a:gd name="T40" fmla="*/ 0 w 90"/>
                    <a:gd name="T41" fmla="*/ 38 h 92"/>
                    <a:gd name="T42" fmla="*/ 2 w 90"/>
                    <a:gd name="T43" fmla="*/ 28 h 92"/>
                    <a:gd name="T44" fmla="*/ 6 w 90"/>
                    <a:gd name="T45" fmla="*/ 20 h 92"/>
                    <a:gd name="T46" fmla="*/ 12 w 90"/>
                    <a:gd name="T47" fmla="*/ 14 h 92"/>
                    <a:gd name="T48" fmla="*/ 18 w 90"/>
                    <a:gd name="T49" fmla="*/ 8 h 92"/>
                    <a:gd name="T50" fmla="*/ 26 w 90"/>
                    <a:gd name="T51" fmla="*/ 4 h 92"/>
                    <a:gd name="T52" fmla="*/ 36 w 90"/>
                    <a:gd name="T53" fmla="*/ 0 h 92"/>
                    <a:gd name="T54" fmla="*/ 44 w 90"/>
                    <a:gd name="T55" fmla="*/ 0 h 92"/>
                    <a:gd name="T56" fmla="*/ 44 w 90"/>
                    <a:gd name="T57" fmla="*/ 0 h 92"/>
                    <a:gd name="T58" fmla="*/ 54 w 90"/>
                    <a:gd name="T59" fmla="*/ 0 h 92"/>
                    <a:gd name="T60" fmla="*/ 62 w 90"/>
                    <a:gd name="T61" fmla="*/ 4 h 92"/>
                    <a:gd name="T62" fmla="*/ 70 w 90"/>
                    <a:gd name="T63" fmla="*/ 8 h 92"/>
                    <a:gd name="T64" fmla="*/ 76 w 90"/>
                    <a:gd name="T65" fmla="*/ 14 h 92"/>
                    <a:gd name="T66" fmla="*/ 82 w 90"/>
                    <a:gd name="T67" fmla="*/ 20 h 92"/>
                    <a:gd name="T68" fmla="*/ 86 w 90"/>
                    <a:gd name="T69" fmla="*/ 28 h 92"/>
                    <a:gd name="T70" fmla="*/ 88 w 90"/>
                    <a:gd name="T71" fmla="*/ 38 h 92"/>
                    <a:gd name="T72" fmla="*/ 90 w 90"/>
                    <a:gd name="T73" fmla="*/ 46 h 92"/>
                    <a:gd name="T74" fmla="*/ 90 w 90"/>
                    <a:gd name="T75" fmla="*/ 46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90" h="92">
                      <a:moveTo>
                        <a:pt x="90" y="46"/>
                      </a:moveTo>
                      <a:lnTo>
                        <a:pt x="90" y="46"/>
                      </a:lnTo>
                      <a:lnTo>
                        <a:pt x="88" y="56"/>
                      </a:lnTo>
                      <a:lnTo>
                        <a:pt x="86" y="64"/>
                      </a:lnTo>
                      <a:lnTo>
                        <a:pt x="82" y="72"/>
                      </a:lnTo>
                      <a:lnTo>
                        <a:pt x="76" y="80"/>
                      </a:lnTo>
                      <a:lnTo>
                        <a:pt x="70" y="84"/>
                      </a:lnTo>
                      <a:lnTo>
                        <a:pt x="62" y="90"/>
                      </a:lnTo>
                      <a:lnTo>
                        <a:pt x="54" y="92"/>
                      </a:lnTo>
                      <a:lnTo>
                        <a:pt x="44" y="92"/>
                      </a:lnTo>
                      <a:lnTo>
                        <a:pt x="44" y="92"/>
                      </a:lnTo>
                      <a:lnTo>
                        <a:pt x="36" y="92"/>
                      </a:lnTo>
                      <a:lnTo>
                        <a:pt x="26" y="90"/>
                      </a:lnTo>
                      <a:lnTo>
                        <a:pt x="18" y="84"/>
                      </a:lnTo>
                      <a:lnTo>
                        <a:pt x="12" y="80"/>
                      </a:lnTo>
                      <a:lnTo>
                        <a:pt x="6" y="72"/>
                      </a:lnTo>
                      <a:lnTo>
                        <a:pt x="2" y="64"/>
                      </a:lnTo>
                      <a:lnTo>
                        <a:pt x="0" y="5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0" y="38"/>
                      </a:lnTo>
                      <a:lnTo>
                        <a:pt x="2" y="28"/>
                      </a:lnTo>
                      <a:lnTo>
                        <a:pt x="6" y="20"/>
                      </a:lnTo>
                      <a:lnTo>
                        <a:pt x="12" y="14"/>
                      </a:lnTo>
                      <a:lnTo>
                        <a:pt x="18" y="8"/>
                      </a:lnTo>
                      <a:lnTo>
                        <a:pt x="26" y="4"/>
                      </a:lnTo>
                      <a:lnTo>
                        <a:pt x="36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54" y="0"/>
                      </a:lnTo>
                      <a:lnTo>
                        <a:pt x="62" y="4"/>
                      </a:lnTo>
                      <a:lnTo>
                        <a:pt x="70" y="8"/>
                      </a:lnTo>
                      <a:lnTo>
                        <a:pt x="76" y="14"/>
                      </a:lnTo>
                      <a:lnTo>
                        <a:pt x="82" y="20"/>
                      </a:lnTo>
                      <a:lnTo>
                        <a:pt x="86" y="28"/>
                      </a:lnTo>
                      <a:lnTo>
                        <a:pt x="88" y="38"/>
                      </a:lnTo>
                      <a:lnTo>
                        <a:pt x="90" y="46"/>
                      </a:lnTo>
                      <a:lnTo>
                        <a:pt x="90" y="4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5" name="Freeform 24"/>
                <p:cNvSpPr>
                  <a:spLocks/>
                </p:cNvSpPr>
                <p:nvPr userDrawn="1"/>
              </p:nvSpPr>
              <p:spPr bwMode="auto">
                <a:xfrm>
                  <a:off x="8606983" y="253832"/>
                  <a:ext cx="170130" cy="252450"/>
                </a:xfrm>
                <a:custGeom>
                  <a:avLst/>
                  <a:gdLst>
                    <a:gd name="T0" fmla="*/ 118 w 124"/>
                    <a:gd name="T1" fmla="*/ 184 h 184"/>
                    <a:gd name="T2" fmla="*/ 118 w 124"/>
                    <a:gd name="T3" fmla="*/ 184 h 184"/>
                    <a:gd name="T4" fmla="*/ 124 w 124"/>
                    <a:gd name="T5" fmla="*/ 158 h 184"/>
                    <a:gd name="T6" fmla="*/ 124 w 124"/>
                    <a:gd name="T7" fmla="*/ 128 h 184"/>
                    <a:gd name="T8" fmla="*/ 124 w 124"/>
                    <a:gd name="T9" fmla="*/ 128 h 184"/>
                    <a:gd name="T10" fmla="*/ 124 w 124"/>
                    <a:gd name="T11" fmla="*/ 102 h 184"/>
                    <a:gd name="T12" fmla="*/ 120 w 124"/>
                    <a:gd name="T13" fmla="*/ 78 h 184"/>
                    <a:gd name="T14" fmla="*/ 114 w 124"/>
                    <a:gd name="T15" fmla="*/ 56 h 184"/>
                    <a:gd name="T16" fmla="*/ 106 w 124"/>
                    <a:gd name="T17" fmla="*/ 36 h 184"/>
                    <a:gd name="T18" fmla="*/ 98 w 124"/>
                    <a:gd name="T19" fmla="*/ 22 h 184"/>
                    <a:gd name="T20" fmla="*/ 86 w 124"/>
                    <a:gd name="T21" fmla="*/ 10 h 184"/>
                    <a:gd name="T22" fmla="*/ 74 w 124"/>
                    <a:gd name="T23" fmla="*/ 2 h 184"/>
                    <a:gd name="T24" fmla="*/ 68 w 124"/>
                    <a:gd name="T25" fmla="*/ 0 h 184"/>
                    <a:gd name="T26" fmla="*/ 62 w 124"/>
                    <a:gd name="T27" fmla="*/ 0 h 184"/>
                    <a:gd name="T28" fmla="*/ 62 w 124"/>
                    <a:gd name="T29" fmla="*/ 0 h 184"/>
                    <a:gd name="T30" fmla="*/ 56 w 124"/>
                    <a:gd name="T31" fmla="*/ 0 h 184"/>
                    <a:gd name="T32" fmla="*/ 50 w 124"/>
                    <a:gd name="T33" fmla="*/ 2 h 184"/>
                    <a:gd name="T34" fmla="*/ 38 w 124"/>
                    <a:gd name="T35" fmla="*/ 10 h 184"/>
                    <a:gd name="T36" fmla="*/ 28 w 124"/>
                    <a:gd name="T37" fmla="*/ 22 h 184"/>
                    <a:gd name="T38" fmla="*/ 18 w 124"/>
                    <a:gd name="T39" fmla="*/ 36 h 184"/>
                    <a:gd name="T40" fmla="*/ 10 w 124"/>
                    <a:gd name="T41" fmla="*/ 56 h 184"/>
                    <a:gd name="T42" fmla="*/ 4 w 124"/>
                    <a:gd name="T43" fmla="*/ 78 h 184"/>
                    <a:gd name="T44" fmla="*/ 0 w 124"/>
                    <a:gd name="T45" fmla="*/ 102 h 184"/>
                    <a:gd name="T46" fmla="*/ 0 w 124"/>
                    <a:gd name="T47" fmla="*/ 128 h 184"/>
                    <a:gd name="T48" fmla="*/ 0 w 124"/>
                    <a:gd name="T49" fmla="*/ 128 h 184"/>
                    <a:gd name="T50" fmla="*/ 2 w 124"/>
                    <a:gd name="T51" fmla="*/ 158 h 184"/>
                    <a:gd name="T52" fmla="*/ 6 w 124"/>
                    <a:gd name="T53" fmla="*/ 184 h 184"/>
                    <a:gd name="T54" fmla="*/ 118 w 124"/>
                    <a:gd name="T55" fmla="*/ 184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24" h="184">
                      <a:moveTo>
                        <a:pt x="118" y="184"/>
                      </a:moveTo>
                      <a:lnTo>
                        <a:pt x="118" y="184"/>
                      </a:lnTo>
                      <a:lnTo>
                        <a:pt x="124" y="158"/>
                      </a:lnTo>
                      <a:lnTo>
                        <a:pt x="124" y="128"/>
                      </a:lnTo>
                      <a:lnTo>
                        <a:pt x="124" y="128"/>
                      </a:lnTo>
                      <a:lnTo>
                        <a:pt x="124" y="102"/>
                      </a:lnTo>
                      <a:lnTo>
                        <a:pt x="120" y="78"/>
                      </a:lnTo>
                      <a:lnTo>
                        <a:pt x="114" y="56"/>
                      </a:lnTo>
                      <a:lnTo>
                        <a:pt x="106" y="36"/>
                      </a:lnTo>
                      <a:lnTo>
                        <a:pt x="98" y="22"/>
                      </a:lnTo>
                      <a:lnTo>
                        <a:pt x="86" y="10"/>
                      </a:lnTo>
                      <a:lnTo>
                        <a:pt x="74" y="2"/>
                      </a:lnTo>
                      <a:lnTo>
                        <a:pt x="68" y="0"/>
                      </a:lnTo>
                      <a:lnTo>
                        <a:pt x="62" y="0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0" y="2"/>
                      </a:lnTo>
                      <a:lnTo>
                        <a:pt x="38" y="10"/>
                      </a:lnTo>
                      <a:lnTo>
                        <a:pt x="28" y="22"/>
                      </a:lnTo>
                      <a:lnTo>
                        <a:pt x="18" y="36"/>
                      </a:lnTo>
                      <a:lnTo>
                        <a:pt x="10" y="56"/>
                      </a:lnTo>
                      <a:lnTo>
                        <a:pt x="4" y="78"/>
                      </a:lnTo>
                      <a:lnTo>
                        <a:pt x="0" y="102"/>
                      </a:lnTo>
                      <a:lnTo>
                        <a:pt x="0" y="128"/>
                      </a:lnTo>
                      <a:lnTo>
                        <a:pt x="0" y="128"/>
                      </a:lnTo>
                      <a:lnTo>
                        <a:pt x="2" y="158"/>
                      </a:lnTo>
                      <a:lnTo>
                        <a:pt x="6" y="184"/>
                      </a:lnTo>
                      <a:lnTo>
                        <a:pt x="118" y="184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6" name="Freeform 25"/>
                <p:cNvSpPr>
                  <a:spLocks/>
                </p:cNvSpPr>
                <p:nvPr userDrawn="1"/>
              </p:nvSpPr>
              <p:spPr bwMode="auto">
                <a:xfrm>
                  <a:off x="8815529" y="179744"/>
                  <a:ext cx="109761" cy="112505"/>
                </a:xfrm>
                <a:custGeom>
                  <a:avLst/>
                  <a:gdLst>
                    <a:gd name="T0" fmla="*/ 80 w 80"/>
                    <a:gd name="T1" fmla="*/ 40 h 82"/>
                    <a:gd name="T2" fmla="*/ 80 w 80"/>
                    <a:gd name="T3" fmla="*/ 40 h 82"/>
                    <a:gd name="T4" fmla="*/ 78 w 80"/>
                    <a:gd name="T5" fmla="*/ 50 h 82"/>
                    <a:gd name="T6" fmla="*/ 76 w 80"/>
                    <a:gd name="T7" fmla="*/ 56 h 82"/>
                    <a:gd name="T8" fmla="*/ 72 w 80"/>
                    <a:gd name="T9" fmla="*/ 64 h 82"/>
                    <a:gd name="T10" fmla="*/ 68 w 80"/>
                    <a:gd name="T11" fmla="*/ 70 h 82"/>
                    <a:gd name="T12" fmla="*/ 62 w 80"/>
                    <a:gd name="T13" fmla="*/ 74 h 82"/>
                    <a:gd name="T14" fmla="*/ 56 w 80"/>
                    <a:gd name="T15" fmla="*/ 78 h 82"/>
                    <a:gd name="T16" fmla="*/ 48 w 80"/>
                    <a:gd name="T17" fmla="*/ 82 h 82"/>
                    <a:gd name="T18" fmla="*/ 40 w 80"/>
                    <a:gd name="T19" fmla="*/ 82 h 82"/>
                    <a:gd name="T20" fmla="*/ 40 w 80"/>
                    <a:gd name="T21" fmla="*/ 82 h 82"/>
                    <a:gd name="T22" fmla="*/ 32 w 80"/>
                    <a:gd name="T23" fmla="*/ 82 h 82"/>
                    <a:gd name="T24" fmla="*/ 24 w 80"/>
                    <a:gd name="T25" fmla="*/ 78 h 82"/>
                    <a:gd name="T26" fmla="*/ 18 w 80"/>
                    <a:gd name="T27" fmla="*/ 74 h 82"/>
                    <a:gd name="T28" fmla="*/ 12 w 80"/>
                    <a:gd name="T29" fmla="*/ 70 h 82"/>
                    <a:gd name="T30" fmla="*/ 6 w 80"/>
                    <a:gd name="T31" fmla="*/ 64 h 82"/>
                    <a:gd name="T32" fmla="*/ 4 w 80"/>
                    <a:gd name="T33" fmla="*/ 56 h 82"/>
                    <a:gd name="T34" fmla="*/ 0 w 80"/>
                    <a:gd name="T35" fmla="*/ 50 h 82"/>
                    <a:gd name="T36" fmla="*/ 0 w 80"/>
                    <a:gd name="T37" fmla="*/ 40 h 82"/>
                    <a:gd name="T38" fmla="*/ 0 w 80"/>
                    <a:gd name="T39" fmla="*/ 40 h 82"/>
                    <a:gd name="T40" fmla="*/ 0 w 80"/>
                    <a:gd name="T41" fmla="*/ 32 h 82"/>
                    <a:gd name="T42" fmla="*/ 4 w 80"/>
                    <a:gd name="T43" fmla="*/ 26 h 82"/>
                    <a:gd name="T44" fmla="*/ 6 w 80"/>
                    <a:gd name="T45" fmla="*/ 18 h 82"/>
                    <a:gd name="T46" fmla="*/ 12 w 80"/>
                    <a:gd name="T47" fmla="*/ 12 h 82"/>
                    <a:gd name="T48" fmla="*/ 18 w 80"/>
                    <a:gd name="T49" fmla="*/ 8 h 82"/>
                    <a:gd name="T50" fmla="*/ 24 w 80"/>
                    <a:gd name="T51" fmla="*/ 4 h 82"/>
                    <a:gd name="T52" fmla="*/ 32 w 80"/>
                    <a:gd name="T53" fmla="*/ 0 h 82"/>
                    <a:gd name="T54" fmla="*/ 40 w 80"/>
                    <a:gd name="T55" fmla="*/ 0 h 82"/>
                    <a:gd name="T56" fmla="*/ 40 w 80"/>
                    <a:gd name="T57" fmla="*/ 0 h 82"/>
                    <a:gd name="T58" fmla="*/ 48 w 80"/>
                    <a:gd name="T59" fmla="*/ 0 h 82"/>
                    <a:gd name="T60" fmla="*/ 56 w 80"/>
                    <a:gd name="T61" fmla="*/ 4 h 82"/>
                    <a:gd name="T62" fmla="*/ 62 w 80"/>
                    <a:gd name="T63" fmla="*/ 8 h 82"/>
                    <a:gd name="T64" fmla="*/ 68 w 80"/>
                    <a:gd name="T65" fmla="*/ 12 h 82"/>
                    <a:gd name="T66" fmla="*/ 72 w 80"/>
                    <a:gd name="T67" fmla="*/ 18 h 82"/>
                    <a:gd name="T68" fmla="*/ 76 w 80"/>
                    <a:gd name="T69" fmla="*/ 26 h 82"/>
                    <a:gd name="T70" fmla="*/ 78 w 80"/>
                    <a:gd name="T71" fmla="*/ 32 h 82"/>
                    <a:gd name="T72" fmla="*/ 80 w 80"/>
                    <a:gd name="T73" fmla="*/ 40 h 82"/>
                    <a:gd name="T74" fmla="*/ 80 w 80"/>
                    <a:gd name="T75" fmla="*/ 40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80" h="82">
                      <a:moveTo>
                        <a:pt x="80" y="40"/>
                      </a:moveTo>
                      <a:lnTo>
                        <a:pt x="80" y="40"/>
                      </a:lnTo>
                      <a:lnTo>
                        <a:pt x="78" y="50"/>
                      </a:lnTo>
                      <a:lnTo>
                        <a:pt x="76" y="56"/>
                      </a:lnTo>
                      <a:lnTo>
                        <a:pt x="72" y="64"/>
                      </a:lnTo>
                      <a:lnTo>
                        <a:pt x="68" y="70"/>
                      </a:lnTo>
                      <a:lnTo>
                        <a:pt x="62" y="74"/>
                      </a:lnTo>
                      <a:lnTo>
                        <a:pt x="56" y="78"/>
                      </a:lnTo>
                      <a:lnTo>
                        <a:pt x="48" y="82"/>
                      </a:lnTo>
                      <a:lnTo>
                        <a:pt x="40" y="82"/>
                      </a:lnTo>
                      <a:lnTo>
                        <a:pt x="40" y="82"/>
                      </a:lnTo>
                      <a:lnTo>
                        <a:pt x="32" y="82"/>
                      </a:lnTo>
                      <a:lnTo>
                        <a:pt x="24" y="78"/>
                      </a:lnTo>
                      <a:lnTo>
                        <a:pt x="18" y="74"/>
                      </a:lnTo>
                      <a:lnTo>
                        <a:pt x="12" y="70"/>
                      </a:lnTo>
                      <a:lnTo>
                        <a:pt x="6" y="64"/>
                      </a:lnTo>
                      <a:lnTo>
                        <a:pt x="4" y="56"/>
                      </a:lnTo>
                      <a:lnTo>
                        <a:pt x="0" y="50"/>
                      </a:lnTo>
                      <a:lnTo>
                        <a:pt x="0" y="40"/>
                      </a:lnTo>
                      <a:lnTo>
                        <a:pt x="0" y="40"/>
                      </a:lnTo>
                      <a:lnTo>
                        <a:pt x="0" y="32"/>
                      </a:lnTo>
                      <a:lnTo>
                        <a:pt x="4" y="26"/>
                      </a:lnTo>
                      <a:lnTo>
                        <a:pt x="6" y="18"/>
                      </a:lnTo>
                      <a:lnTo>
                        <a:pt x="12" y="12"/>
                      </a:lnTo>
                      <a:lnTo>
                        <a:pt x="18" y="8"/>
                      </a:lnTo>
                      <a:lnTo>
                        <a:pt x="24" y="4"/>
                      </a:lnTo>
                      <a:lnTo>
                        <a:pt x="32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48" y="0"/>
                      </a:lnTo>
                      <a:lnTo>
                        <a:pt x="56" y="4"/>
                      </a:lnTo>
                      <a:lnTo>
                        <a:pt x="62" y="8"/>
                      </a:lnTo>
                      <a:lnTo>
                        <a:pt x="68" y="12"/>
                      </a:lnTo>
                      <a:lnTo>
                        <a:pt x="72" y="18"/>
                      </a:lnTo>
                      <a:lnTo>
                        <a:pt x="76" y="26"/>
                      </a:lnTo>
                      <a:lnTo>
                        <a:pt x="78" y="32"/>
                      </a:lnTo>
                      <a:lnTo>
                        <a:pt x="80" y="40"/>
                      </a:lnTo>
                      <a:lnTo>
                        <a:pt x="80" y="4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7" name="Freeform 26"/>
                <p:cNvSpPr>
                  <a:spLocks/>
                </p:cNvSpPr>
                <p:nvPr userDrawn="1"/>
              </p:nvSpPr>
              <p:spPr bwMode="auto">
                <a:xfrm>
                  <a:off x="8812785" y="300481"/>
                  <a:ext cx="139945" cy="205802"/>
                </a:xfrm>
                <a:custGeom>
                  <a:avLst/>
                  <a:gdLst>
                    <a:gd name="T0" fmla="*/ 96 w 102"/>
                    <a:gd name="T1" fmla="*/ 150 h 150"/>
                    <a:gd name="T2" fmla="*/ 96 w 102"/>
                    <a:gd name="T3" fmla="*/ 150 h 150"/>
                    <a:gd name="T4" fmla="*/ 100 w 102"/>
                    <a:gd name="T5" fmla="*/ 128 h 150"/>
                    <a:gd name="T6" fmla="*/ 102 w 102"/>
                    <a:gd name="T7" fmla="*/ 104 h 150"/>
                    <a:gd name="T8" fmla="*/ 102 w 102"/>
                    <a:gd name="T9" fmla="*/ 104 h 150"/>
                    <a:gd name="T10" fmla="*/ 102 w 102"/>
                    <a:gd name="T11" fmla="*/ 84 h 150"/>
                    <a:gd name="T12" fmla="*/ 98 w 102"/>
                    <a:gd name="T13" fmla="*/ 64 h 150"/>
                    <a:gd name="T14" fmla="*/ 94 w 102"/>
                    <a:gd name="T15" fmla="*/ 46 h 150"/>
                    <a:gd name="T16" fmla="*/ 86 w 102"/>
                    <a:gd name="T17" fmla="*/ 32 h 150"/>
                    <a:gd name="T18" fmla="*/ 80 w 102"/>
                    <a:gd name="T19" fmla="*/ 18 h 150"/>
                    <a:gd name="T20" fmla="*/ 70 w 102"/>
                    <a:gd name="T21" fmla="*/ 8 h 150"/>
                    <a:gd name="T22" fmla="*/ 60 w 102"/>
                    <a:gd name="T23" fmla="*/ 2 h 150"/>
                    <a:gd name="T24" fmla="*/ 50 w 102"/>
                    <a:gd name="T25" fmla="*/ 0 h 150"/>
                    <a:gd name="T26" fmla="*/ 50 w 102"/>
                    <a:gd name="T27" fmla="*/ 0 h 150"/>
                    <a:gd name="T28" fmla="*/ 40 w 102"/>
                    <a:gd name="T29" fmla="*/ 2 h 150"/>
                    <a:gd name="T30" fmla="*/ 30 w 102"/>
                    <a:gd name="T31" fmla="*/ 8 h 150"/>
                    <a:gd name="T32" fmla="*/ 22 w 102"/>
                    <a:gd name="T33" fmla="*/ 18 h 150"/>
                    <a:gd name="T34" fmla="*/ 14 w 102"/>
                    <a:gd name="T35" fmla="*/ 32 h 150"/>
                    <a:gd name="T36" fmla="*/ 8 w 102"/>
                    <a:gd name="T37" fmla="*/ 46 h 150"/>
                    <a:gd name="T38" fmla="*/ 4 w 102"/>
                    <a:gd name="T39" fmla="*/ 64 h 150"/>
                    <a:gd name="T40" fmla="*/ 0 w 102"/>
                    <a:gd name="T41" fmla="*/ 84 h 150"/>
                    <a:gd name="T42" fmla="*/ 0 w 102"/>
                    <a:gd name="T43" fmla="*/ 104 h 150"/>
                    <a:gd name="T44" fmla="*/ 0 w 102"/>
                    <a:gd name="T45" fmla="*/ 104 h 150"/>
                    <a:gd name="T46" fmla="*/ 0 w 102"/>
                    <a:gd name="T47" fmla="*/ 128 h 150"/>
                    <a:gd name="T48" fmla="*/ 4 w 102"/>
                    <a:gd name="T49" fmla="*/ 150 h 150"/>
                    <a:gd name="T50" fmla="*/ 96 w 102"/>
                    <a:gd name="T51" fmla="*/ 150 h 1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2" h="150">
                      <a:moveTo>
                        <a:pt x="96" y="150"/>
                      </a:moveTo>
                      <a:lnTo>
                        <a:pt x="96" y="150"/>
                      </a:lnTo>
                      <a:lnTo>
                        <a:pt x="100" y="128"/>
                      </a:lnTo>
                      <a:lnTo>
                        <a:pt x="102" y="104"/>
                      </a:lnTo>
                      <a:lnTo>
                        <a:pt x="102" y="104"/>
                      </a:lnTo>
                      <a:lnTo>
                        <a:pt x="102" y="84"/>
                      </a:lnTo>
                      <a:lnTo>
                        <a:pt x="98" y="64"/>
                      </a:lnTo>
                      <a:lnTo>
                        <a:pt x="94" y="46"/>
                      </a:lnTo>
                      <a:lnTo>
                        <a:pt x="86" y="32"/>
                      </a:lnTo>
                      <a:lnTo>
                        <a:pt x="80" y="18"/>
                      </a:lnTo>
                      <a:lnTo>
                        <a:pt x="70" y="8"/>
                      </a:lnTo>
                      <a:lnTo>
                        <a:pt x="60" y="2"/>
                      </a:lnTo>
                      <a:lnTo>
                        <a:pt x="50" y="0"/>
                      </a:lnTo>
                      <a:lnTo>
                        <a:pt x="50" y="0"/>
                      </a:lnTo>
                      <a:lnTo>
                        <a:pt x="40" y="2"/>
                      </a:lnTo>
                      <a:lnTo>
                        <a:pt x="30" y="8"/>
                      </a:lnTo>
                      <a:lnTo>
                        <a:pt x="22" y="18"/>
                      </a:lnTo>
                      <a:lnTo>
                        <a:pt x="14" y="32"/>
                      </a:lnTo>
                      <a:lnTo>
                        <a:pt x="8" y="46"/>
                      </a:lnTo>
                      <a:lnTo>
                        <a:pt x="4" y="64"/>
                      </a:lnTo>
                      <a:lnTo>
                        <a:pt x="0" y="84"/>
                      </a:lnTo>
                      <a:lnTo>
                        <a:pt x="0" y="104"/>
                      </a:lnTo>
                      <a:lnTo>
                        <a:pt x="0" y="104"/>
                      </a:lnTo>
                      <a:lnTo>
                        <a:pt x="0" y="128"/>
                      </a:lnTo>
                      <a:lnTo>
                        <a:pt x="4" y="150"/>
                      </a:lnTo>
                      <a:lnTo>
                        <a:pt x="96" y="15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8" name="Freeform 27"/>
                <p:cNvSpPr>
                  <a:spLocks/>
                </p:cNvSpPr>
                <p:nvPr userDrawn="1"/>
              </p:nvSpPr>
              <p:spPr bwMode="auto">
                <a:xfrm>
                  <a:off x="8755160" y="278529"/>
                  <a:ext cx="87809" cy="227754"/>
                </a:xfrm>
                <a:custGeom>
                  <a:avLst/>
                  <a:gdLst>
                    <a:gd name="T0" fmla="*/ 16 w 64"/>
                    <a:gd name="T1" fmla="*/ 166 h 166"/>
                    <a:gd name="T2" fmla="*/ 38 w 64"/>
                    <a:gd name="T3" fmla="*/ 166 h 166"/>
                    <a:gd name="T4" fmla="*/ 38 w 64"/>
                    <a:gd name="T5" fmla="*/ 166 h 166"/>
                    <a:gd name="T6" fmla="*/ 36 w 64"/>
                    <a:gd name="T7" fmla="*/ 144 h 166"/>
                    <a:gd name="T8" fmla="*/ 36 w 64"/>
                    <a:gd name="T9" fmla="*/ 120 h 166"/>
                    <a:gd name="T10" fmla="*/ 36 w 64"/>
                    <a:gd name="T11" fmla="*/ 120 h 166"/>
                    <a:gd name="T12" fmla="*/ 38 w 64"/>
                    <a:gd name="T13" fmla="*/ 92 h 166"/>
                    <a:gd name="T14" fmla="*/ 44 w 64"/>
                    <a:gd name="T15" fmla="*/ 66 h 166"/>
                    <a:gd name="T16" fmla="*/ 52 w 64"/>
                    <a:gd name="T17" fmla="*/ 42 h 166"/>
                    <a:gd name="T18" fmla="*/ 58 w 64"/>
                    <a:gd name="T19" fmla="*/ 34 h 166"/>
                    <a:gd name="T20" fmla="*/ 64 w 64"/>
                    <a:gd name="T21" fmla="*/ 26 h 166"/>
                    <a:gd name="T22" fmla="*/ 64 w 64"/>
                    <a:gd name="T23" fmla="*/ 26 h 166"/>
                    <a:gd name="T24" fmla="*/ 56 w 64"/>
                    <a:gd name="T25" fmla="*/ 14 h 166"/>
                    <a:gd name="T26" fmla="*/ 46 w 64"/>
                    <a:gd name="T27" fmla="*/ 6 h 166"/>
                    <a:gd name="T28" fmla="*/ 36 w 64"/>
                    <a:gd name="T29" fmla="*/ 2 h 166"/>
                    <a:gd name="T30" fmla="*/ 26 w 64"/>
                    <a:gd name="T31" fmla="*/ 0 h 166"/>
                    <a:gd name="T32" fmla="*/ 26 w 64"/>
                    <a:gd name="T33" fmla="*/ 0 h 166"/>
                    <a:gd name="T34" fmla="*/ 18 w 64"/>
                    <a:gd name="T35" fmla="*/ 0 h 166"/>
                    <a:gd name="T36" fmla="*/ 12 w 64"/>
                    <a:gd name="T37" fmla="*/ 2 h 166"/>
                    <a:gd name="T38" fmla="*/ 0 w 64"/>
                    <a:gd name="T39" fmla="*/ 12 h 166"/>
                    <a:gd name="T40" fmla="*/ 0 w 64"/>
                    <a:gd name="T41" fmla="*/ 12 h 166"/>
                    <a:gd name="T42" fmla="*/ 10 w 64"/>
                    <a:gd name="T43" fmla="*/ 30 h 166"/>
                    <a:gd name="T44" fmla="*/ 16 w 64"/>
                    <a:gd name="T45" fmla="*/ 54 h 166"/>
                    <a:gd name="T46" fmla="*/ 22 w 64"/>
                    <a:gd name="T47" fmla="*/ 82 h 166"/>
                    <a:gd name="T48" fmla="*/ 24 w 64"/>
                    <a:gd name="T49" fmla="*/ 110 h 166"/>
                    <a:gd name="T50" fmla="*/ 24 w 64"/>
                    <a:gd name="T51" fmla="*/ 110 h 166"/>
                    <a:gd name="T52" fmla="*/ 22 w 64"/>
                    <a:gd name="T53" fmla="*/ 140 h 166"/>
                    <a:gd name="T54" fmla="*/ 16 w 64"/>
                    <a:gd name="T55" fmla="*/ 166 h 166"/>
                    <a:gd name="T56" fmla="*/ 16 w 64"/>
                    <a:gd name="T5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64" h="166">
                      <a:moveTo>
                        <a:pt x="16" y="166"/>
                      </a:moveTo>
                      <a:lnTo>
                        <a:pt x="38" y="166"/>
                      </a:lnTo>
                      <a:lnTo>
                        <a:pt x="38" y="166"/>
                      </a:lnTo>
                      <a:lnTo>
                        <a:pt x="36" y="144"/>
                      </a:lnTo>
                      <a:lnTo>
                        <a:pt x="36" y="120"/>
                      </a:lnTo>
                      <a:lnTo>
                        <a:pt x="36" y="120"/>
                      </a:lnTo>
                      <a:lnTo>
                        <a:pt x="38" y="92"/>
                      </a:lnTo>
                      <a:lnTo>
                        <a:pt x="44" y="66"/>
                      </a:lnTo>
                      <a:lnTo>
                        <a:pt x="52" y="42"/>
                      </a:lnTo>
                      <a:lnTo>
                        <a:pt x="58" y="34"/>
                      </a:lnTo>
                      <a:lnTo>
                        <a:pt x="64" y="26"/>
                      </a:lnTo>
                      <a:lnTo>
                        <a:pt x="64" y="26"/>
                      </a:lnTo>
                      <a:lnTo>
                        <a:pt x="56" y="14"/>
                      </a:lnTo>
                      <a:lnTo>
                        <a:pt x="46" y="6"/>
                      </a:lnTo>
                      <a:lnTo>
                        <a:pt x="36" y="2"/>
                      </a:lnTo>
                      <a:lnTo>
                        <a:pt x="26" y="0"/>
                      </a:lnTo>
                      <a:lnTo>
                        <a:pt x="26" y="0"/>
                      </a:lnTo>
                      <a:lnTo>
                        <a:pt x="18" y="0"/>
                      </a:lnTo>
                      <a:lnTo>
                        <a:pt x="12" y="2"/>
                      </a:lnTo>
                      <a:lnTo>
                        <a:pt x="0" y="12"/>
                      </a:lnTo>
                      <a:lnTo>
                        <a:pt x="0" y="12"/>
                      </a:lnTo>
                      <a:lnTo>
                        <a:pt x="10" y="30"/>
                      </a:lnTo>
                      <a:lnTo>
                        <a:pt x="16" y="54"/>
                      </a:lnTo>
                      <a:lnTo>
                        <a:pt x="22" y="82"/>
                      </a:lnTo>
                      <a:lnTo>
                        <a:pt x="24" y="110"/>
                      </a:lnTo>
                      <a:lnTo>
                        <a:pt x="24" y="110"/>
                      </a:lnTo>
                      <a:lnTo>
                        <a:pt x="22" y="140"/>
                      </a:lnTo>
                      <a:lnTo>
                        <a:pt x="16" y="166"/>
                      </a:lnTo>
                      <a:lnTo>
                        <a:pt x="16" y="166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19" name="Freeform 28"/>
                <p:cNvSpPr>
                  <a:spLocks/>
                </p:cNvSpPr>
                <p:nvPr userDrawn="1"/>
              </p:nvSpPr>
              <p:spPr bwMode="auto">
                <a:xfrm>
                  <a:off x="8532894" y="91935"/>
                  <a:ext cx="27440" cy="444532"/>
                </a:xfrm>
                <a:custGeom>
                  <a:avLst/>
                  <a:gdLst>
                    <a:gd name="T0" fmla="*/ 0 w 20"/>
                    <a:gd name="T1" fmla="*/ 10 h 324"/>
                    <a:gd name="T2" fmla="*/ 0 w 20"/>
                    <a:gd name="T3" fmla="*/ 10 h 324"/>
                    <a:gd name="T4" fmla="*/ 0 w 20"/>
                    <a:gd name="T5" fmla="*/ 314 h 324"/>
                    <a:gd name="T6" fmla="*/ 0 w 20"/>
                    <a:gd name="T7" fmla="*/ 314 h 324"/>
                    <a:gd name="T8" fmla="*/ 2 w 20"/>
                    <a:gd name="T9" fmla="*/ 318 h 324"/>
                    <a:gd name="T10" fmla="*/ 4 w 20"/>
                    <a:gd name="T11" fmla="*/ 322 h 324"/>
                    <a:gd name="T12" fmla="*/ 8 w 20"/>
                    <a:gd name="T13" fmla="*/ 322 h 324"/>
                    <a:gd name="T14" fmla="*/ 10 w 20"/>
                    <a:gd name="T15" fmla="*/ 324 h 324"/>
                    <a:gd name="T16" fmla="*/ 14 w 20"/>
                    <a:gd name="T17" fmla="*/ 322 h 324"/>
                    <a:gd name="T18" fmla="*/ 18 w 20"/>
                    <a:gd name="T19" fmla="*/ 322 h 324"/>
                    <a:gd name="T20" fmla="*/ 20 w 20"/>
                    <a:gd name="T21" fmla="*/ 318 h 324"/>
                    <a:gd name="T22" fmla="*/ 20 w 20"/>
                    <a:gd name="T23" fmla="*/ 314 h 324"/>
                    <a:gd name="T24" fmla="*/ 20 w 20"/>
                    <a:gd name="T25" fmla="*/ 314 h 324"/>
                    <a:gd name="T26" fmla="*/ 20 w 20"/>
                    <a:gd name="T27" fmla="*/ 10 h 324"/>
                    <a:gd name="T28" fmla="*/ 20 w 20"/>
                    <a:gd name="T29" fmla="*/ 10 h 324"/>
                    <a:gd name="T30" fmla="*/ 20 w 20"/>
                    <a:gd name="T31" fmla="*/ 6 h 324"/>
                    <a:gd name="T32" fmla="*/ 18 w 20"/>
                    <a:gd name="T33" fmla="*/ 2 h 324"/>
                    <a:gd name="T34" fmla="*/ 14 w 20"/>
                    <a:gd name="T35" fmla="*/ 0 h 324"/>
                    <a:gd name="T36" fmla="*/ 10 w 20"/>
                    <a:gd name="T37" fmla="*/ 0 h 324"/>
                    <a:gd name="T38" fmla="*/ 8 w 20"/>
                    <a:gd name="T39" fmla="*/ 0 h 324"/>
                    <a:gd name="T40" fmla="*/ 4 w 20"/>
                    <a:gd name="T41" fmla="*/ 2 h 324"/>
                    <a:gd name="T42" fmla="*/ 2 w 20"/>
                    <a:gd name="T43" fmla="*/ 6 h 324"/>
                    <a:gd name="T44" fmla="*/ 0 w 20"/>
                    <a:gd name="T45" fmla="*/ 10 h 324"/>
                    <a:gd name="T46" fmla="*/ 0 w 20"/>
                    <a:gd name="T47" fmla="*/ 10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4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0" y="314"/>
                      </a:lnTo>
                      <a:lnTo>
                        <a:pt x="0" y="314"/>
                      </a:lnTo>
                      <a:lnTo>
                        <a:pt x="2" y="318"/>
                      </a:lnTo>
                      <a:lnTo>
                        <a:pt x="4" y="322"/>
                      </a:lnTo>
                      <a:lnTo>
                        <a:pt x="8" y="322"/>
                      </a:lnTo>
                      <a:lnTo>
                        <a:pt x="10" y="324"/>
                      </a:lnTo>
                      <a:lnTo>
                        <a:pt x="14" y="322"/>
                      </a:lnTo>
                      <a:lnTo>
                        <a:pt x="18" y="322"/>
                      </a:lnTo>
                      <a:lnTo>
                        <a:pt x="20" y="318"/>
                      </a:lnTo>
                      <a:lnTo>
                        <a:pt x="20" y="314"/>
                      </a:lnTo>
                      <a:lnTo>
                        <a:pt x="20" y="314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8" y="0"/>
                      </a:lnTo>
                      <a:lnTo>
                        <a:pt x="4" y="2"/>
                      </a:lnTo>
                      <a:lnTo>
                        <a:pt x="2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0" name="Freeform 29"/>
                <p:cNvSpPr>
                  <a:spLocks/>
                </p:cNvSpPr>
                <p:nvPr userDrawn="1"/>
              </p:nvSpPr>
              <p:spPr bwMode="auto">
                <a:xfrm>
                  <a:off x="8535638" y="91935"/>
                  <a:ext cx="74089" cy="27440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2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18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18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2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1" name="Freeform 30"/>
                <p:cNvSpPr>
                  <a:spLocks/>
                </p:cNvSpPr>
                <p:nvPr userDrawn="1"/>
              </p:nvSpPr>
              <p:spPr bwMode="auto">
                <a:xfrm>
                  <a:off x="8535638" y="509027"/>
                  <a:ext cx="74089" cy="27440"/>
                </a:xfrm>
                <a:custGeom>
                  <a:avLst/>
                  <a:gdLst>
                    <a:gd name="T0" fmla="*/ 44 w 54"/>
                    <a:gd name="T1" fmla="*/ 0 h 20"/>
                    <a:gd name="T2" fmla="*/ 44 w 54"/>
                    <a:gd name="T3" fmla="*/ 0 h 20"/>
                    <a:gd name="T4" fmla="*/ 8 w 54"/>
                    <a:gd name="T5" fmla="*/ 0 h 20"/>
                    <a:gd name="T6" fmla="*/ 8 w 54"/>
                    <a:gd name="T7" fmla="*/ 0 h 20"/>
                    <a:gd name="T8" fmla="*/ 4 w 54"/>
                    <a:gd name="T9" fmla="*/ 0 h 20"/>
                    <a:gd name="T10" fmla="*/ 2 w 54"/>
                    <a:gd name="T11" fmla="*/ 4 h 20"/>
                    <a:gd name="T12" fmla="*/ 0 w 54"/>
                    <a:gd name="T13" fmla="*/ 6 h 20"/>
                    <a:gd name="T14" fmla="*/ 0 w 54"/>
                    <a:gd name="T15" fmla="*/ 10 h 20"/>
                    <a:gd name="T16" fmla="*/ 0 w 54"/>
                    <a:gd name="T17" fmla="*/ 14 h 20"/>
                    <a:gd name="T18" fmla="*/ 2 w 54"/>
                    <a:gd name="T19" fmla="*/ 16 h 20"/>
                    <a:gd name="T20" fmla="*/ 4 w 54"/>
                    <a:gd name="T21" fmla="*/ 20 h 20"/>
                    <a:gd name="T22" fmla="*/ 8 w 54"/>
                    <a:gd name="T23" fmla="*/ 20 h 20"/>
                    <a:gd name="T24" fmla="*/ 8 w 54"/>
                    <a:gd name="T25" fmla="*/ 20 h 20"/>
                    <a:gd name="T26" fmla="*/ 44 w 54"/>
                    <a:gd name="T27" fmla="*/ 20 h 20"/>
                    <a:gd name="T28" fmla="*/ 44 w 54"/>
                    <a:gd name="T29" fmla="*/ 20 h 20"/>
                    <a:gd name="T30" fmla="*/ 48 w 54"/>
                    <a:gd name="T31" fmla="*/ 20 h 20"/>
                    <a:gd name="T32" fmla="*/ 52 w 54"/>
                    <a:gd name="T33" fmla="*/ 16 h 20"/>
                    <a:gd name="T34" fmla="*/ 54 w 54"/>
                    <a:gd name="T35" fmla="*/ 14 h 20"/>
                    <a:gd name="T36" fmla="*/ 54 w 54"/>
                    <a:gd name="T37" fmla="*/ 10 h 20"/>
                    <a:gd name="T38" fmla="*/ 54 w 54"/>
                    <a:gd name="T39" fmla="*/ 6 h 20"/>
                    <a:gd name="T40" fmla="*/ 52 w 54"/>
                    <a:gd name="T41" fmla="*/ 4 h 20"/>
                    <a:gd name="T42" fmla="*/ 48 w 54"/>
                    <a:gd name="T43" fmla="*/ 0 h 20"/>
                    <a:gd name="T44" fmla="*/ 44 w 54"/>
                    <a:gd name="T45" fmla="*/ 0 h 20"/>
                    <a:gd name="T46" fmla="*/ 44 w 54"/>
                    <a:gd name="T47" fmla="*/ 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44" y="0"/>
                      </a:move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2" name="Freeform 31"/>
                <p:cNvSpPr>
                  <a:spLocks/>
                </p:cNvSpPr>
                <p:nvPr userDrawn="1"/>
              </p:nvSpPr>
              <p:spPr bwMode="auto">
                <a:xfrm>
                  <a:off x="9010355" y="91935"/>
                  <a:ext cx="27440" cy="441788"/>
                </a:xfrm>
                <a:custGeom>
                  <a:avLst/>
                  <a:gdLst>
                    <a:gd name="T0" fmla="*/ 20 w 20"/>
                    <a:gd name="T1" fmla="*/ 312 h 322"/>
                    <a:gd name="T2" fmla="*/ 20 w 20"/>
                    <a:gd name="T3" fmla="*/ 312 h 322"/>
                    <a:gd name="T4" fmla="*/ 20 w 20"/>
                    <a:gd name="T5" fmla="*/ 10 h 322"/>
                    <a:gd name="T6" fmla="*/ 20 w 20"/>
                    <a:gd name="T7" fmla="*/ 10 h 322"/>
                    <a:gd name="T8" fmla="*/ 20 w 20"/>
                    <a:gd name="T9" fmla="*/ 6 h 322"/>
                    <a:gd name="T10" fmla="*/ 16 w 20"/>
                    <a:gd name="T11" fmla="*/ 2 h 322"/>
                    <a:gd name="T12" fmla="*/ 14 w 20"/>
                    <a:gd name="T13" fmla="*/ 0 h 322"/>
                    <a:gd name="T14" fmla="*/ 10 w 20"/>
                    <a:gd name="T15" fmla="*/ 0 h 322"/>
                    <a:gd name="T16" fmla="*/ 6 w 20"/>
                    <a:gd name="T17" fmla="*/ 0 h 322"/>
                    <a:gd name="T18" fmla="*/ 4 w 20"/>
                    <a:gd name="T19" fmla="*/ 2 h 322"/>
                    <a:gd name="T20" fmla="*/ 0 w 20"/>
                    <a:gd name="T21" fmla="*/ 6 h 322"/>
                    <a:gd name="T22" fmla="*/ 0 w 20"/>
                    <a:gd name="T23" fmla="*/ 10 h 322"/>
                    <a:gd name="T24" fmla="*/ 0 w 20"/>
                    <a:gd name="T25" fmla="*/ 10 h 322"/>
                    <a:gd name="T26" fmla="*/ 0 w 20"/>
                    <a:gd name="T27" fmla="*/ 312 h 322"/>
                    <a:gd name="T28" fmla="*/ 0 w 20"/>
                    <a:gd name="T29" fmla="*/ 312 h 322"/>
                    <a:gd name="T30" fmla="*/ 0 w 20"/>
                    <a:gd name="T31" fmla="*/ 316 h 322"/>
                    <a:gd name="T32" fmla="*/ 4 w 20"/>
                    <a:gd name="T33" fmla="*/ 320 h 322"/>
                    <a:gd name="T34" fmla="*/ 6 w 20"/>
                    <a:gd name="T35" fmla="*/ 322 h 322"/>
                    <a:gd name="T36" fmla="*/ 10 w 20"/>
                    <a:gd name="T37" fmla="*/ 322 h 322"/>
                    <a:gd name="T38" fmla="*/ 14 w 20"/>
                    <a:gd name="T39" fmla="*/ 322 h 322"/>
                    <a:gd name="T40" fmla="*/ 16 w 20"/>
                    <a:gd name="T41" fmla="*/ 320 h 322"/>
                    <a:gd name="T42" fmla="*/ 20 w 20"/>
                    <a:gd name="T43" fmla="*/ 316 h 322"/>
                    <a:gd name="T44" fmla="*/ 20 w 20"/>
                    <a:gd name="T45" fmla="*/ 312 h 322"/>
                    <a:gd name="T46" fmla="*/ 20 w 20"/>
                    <a:gd name="T47" fmla="*/ 312 h 3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0" h="322">
                      <a:moveTo>
                        <a:pt x="20" y="312"/>
                      </a:moveTo>
                      <a:lnTo>
                        <a:pt x="20" y="312"/>
                      </a:lnTo>
                      <a:lnTo>
                        <a:pt x="20" y="10"/>
                      </a:lnTo>
                      <a:lnTo>
                        <a:pt x="20" y="10"/>
                      </a:lnTo>
                      <a:lnTo>
                        <a:pt x="20" y="6"/>
                      </a:lnTo>
                      <a:lnTo>
                        <a:pt x="16" y="2"/>
                      </a:lnTo>
                      <a:lnTo>
                        <a:pt x="14" y="0"/>
                      </a:lnTo>
                      <a:lnTo>
                        <a:pt x="10" y="0"/>
                      </a:lnTo>
                      <a:lnTo>
                        <a:pt x="6" y="0"/>
                      </a:lnTo>
                      <a:lnTo>
                        <a:pt x="4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0"/>
                      </a:lnTo>
                      <a:lnTo>
                        <a:pt x="0" y="312"/>
                      </a:lnTo>
                      <a:lnTo>
                        <a:pt x="0" y="312"/>
                      </a:lnTo>
                      <a:lnTo>
                        <a:pt x="0" y="316"/>
                      </a:lnTo>
                      <a:lnTo>
                        <a:pt x="4" y="320"/>
                      </a:lnTo>
                      <a:lnTo>
                        <a:pt x="6" y="322"/>
                      </a:lnTo>
                      <a:lnTo>
                        <a:pt x="10" y="322"/>
                      </a:lnTo>
                      <a:lnTo>
                        <a:pt x="14" y="322"/>
                      </a:lnTo>
                      <a:lnTo>
                        <a:pt x="16" y="320"/>
                      </a:lnTo>
                      <a:lnTo>
                        <a:pt x="20" y="316"/>
                      </a:lnTo>
                      <a:lnTo>
                        <a:pt x="20" y="312"/>
                      </a:lnTo>
                      <a:lnTo>
                        <a:pt x="20" y="312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3" name="Freeform 32"/>
                <p:cNvSpPr>
                  <a:spLocks/>
                </p:cNvSpPr>
                <p:nvPr userDrawn="1"/>
              </p:nvSpPr>
              <p:spPr bwMode="auto">
                <a:xfrm>
                  <a:off x="8963706" y="506283"/>
                  <a:ext cx="74089" cy="27440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20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4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4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20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20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4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4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20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4" name="Freeform 33"/>
                <p:cNvSpPr>
                  <a:spLocks/>
                </p:cNvSpPr>
                <p:nvPr userDrawn="1"/>
              </p:nvSpPr>
              <p:spPr bwMode="auto">
                <a:xfrm>
                  <a:off x="8963706" y="91935"/>
                  <a:ext cx="74089" cy="27440"/>
                </a:xfrm>
                <a:custGeom>
                  <a:avLst/>
                  <a:gdLst>
                    <a:gd name="T0" fmla="*/ 8 w 54"/>
                    <a:gd name="T1" fmla="*/ 20 h 20"/>
                    <a:gd name="T2" fmla="*/ 8 w 54"/>
                    <a:gd name="T3" fmla="*/ 20 h 20"/>
                    <a:gd name="T4" fmla="*/ 44 w 54"/>
                    <a:gd name="T5" fmla="*/ 20 h 20"/>
                    <a:gd name="T6" fmla="*/ 44 w 54"/>
                    <a:gd name="T7" fmla="*/ 20 h 20"/>
                    <a:gd name="T8" fmla="*/ 48 w 54"/>
                    <a:gd name="T9" fmla="*/ 18 h 20"/>
                    <a:gd name="T10" fmla="*/ 52 w 54"/>
                    <a:gd name="T11" fmla="*/ 16 h 20"/>
                    <a:gd name="T12" fmla="*/ 54 w 54"/>
                    <a:gd name="T13" fmla="*/ 14 h 20"/>
                    <a:gd name="T14" fmla="*/ 54 w 54"/>
                    <a:gd name="T15" fmla="*/ 10 h 20"/>
                    <a:gd name="T16" fmla="*/ 54 w 54"/>
                    <a:gd name="T17" fmla="*/ 6 h 20"/>
                    <a:gd name="T18" fmla="*/ 52 w 54"/>
                    <a:gd name="T19" fmla="*/ 2 h 20"/>
                    <a:gd name="T20" fmla="*/ 48 w 54"/>
                    <a:gd name="T21" fmla="*/ 0 h 20"/>
                    <a:gd name="T22" fmla="*/ 44 w 54"/>
                    <a:gd name="T23" fmla="*/ 0 h 20"/>
                    <a:gd name="T24" fmla="*/ 44 w 54"/>
                    <a:gd name="T25" fmla="*/ 0 h 20"/>
                    <a:gd name="T26" fmla="*/ 8 w 54"/>
                    <a:gd name="T27" fmla="*/ 0 h 20"/>
                    <a:gd name="T28" fmla="*/ 8 w 54"/>
                    <a:gd name="T29" fmla="*/ 0 h 20"/>
                    <a:gd name="T30" fmla="*/ 4 w 54"/>
                    <a:gd name="T31" fmla="*/ 0 h 20"/>
                    <a:gd name="T32" fmla="*/ 2 w 54"/>
                    <a:gd name="T33" fmla="*/ 2 h 20"/>
                    <a:gd name="T34" fmla="*/ 0 w 54"/>
                    <a:gd name="T35" fmla="*/ 6 h 20"/>
                    <a:gd name="T36" fmla="*/ 0 w 54"/>
                    <a:gd name="T37" fmla="*/ 10 h 20"/>
                    <a:gd name="T38" fmla="*/ 0 w 54"/>
                    <a:gd name="T39" fmla="*/ 14 h 20"/>
                    <a:gd name="T40" fmla="*/ 2 w 54"/>
                    <a:gd name="T41" fmla="*/ 16 h 20"/>
                    <a:gd name="T42" fmla="*/ 4 w 54"/>
                    <a:gd name="T43" fmla="*/ 18 h 20"/>
                    <a:gd name="T44" fmla="*/ 8 w 54"/>
                    <a:gd name="T45" fmla="*/ 20 h 20"/>
                    <a:gd name="T46" fmla="*/ 8 w 54"/>
                    <a:gd name="T47" fmla="*/ 20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54" h="20">
                      <a:moveTo>
                        <a:pt x="8" y="20"/>
                      </a:moveTo>
                      <a:lnTo>
                        <a:pt x="8" y="20"/>
                      </a:lnTo>
                      <a:lnTo>
                        <a:pt x="44" y="20"/>
                      </a:lnTo>
                      <a:lnTo>
                        <a:pt x="44" y="20"/>
                      </a:lnTo>
                      <a:lnTo>
                        <a:pt x="48" y="18"/>
                      </a:lnTo>
                      <a:lnTo>
                        <a:pt x="52" y="16"/>
                      </a:lnTo>
                      <a:lnTo>
                        <a:pt x="54" y="14"/>
                      </a:lnTo>
                      <a:lnTo>
                        <a:pt x="54" y="10"/>
                      </a:lnTo>
                      <a:lnTo>
                        <a:pt x="54" y="6"/>
                      </a:lnTo>
                      <a:lnTo>
                        <a:pt x="52" y="2"/>
                      </a:lnTo>
                      <a:lnTo>
                        <a:pt x="48" y="0"/>
                      </a:lnTo>
                      <a:lnTo>
                        <a:pt x="44" y="0"/>
                      </a:lnTo>
                      <a:lnTo>
                        <a:pt x="44" y="0"/>
                      </a:lnTo>
                      <a:lnTo>
                        <a:pt x="8" y="0"/>
                      </a:lnTo>
                      <a:lnTo>
                        <a:pt x="8" y="0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0"/>
                      </a:lnTo>
                      <a:lnTo>
                        <a:pt x="0" y="14"/>
                      </a:lnTo>
                      <a:lnTo>
                        <a:pt x="2" y="16"/>
                      </a:lnTo>
                      <a:lnTo>
                        <a:pt x="4" y="18"/>
                      </a:lnTo>
                      <a:lnTo>
                        <a:pt x="8" y="20"/>
                      </a:lnTo>
                      <a:lnTo>
                        <a:pt x="8" y="20"/>
                      </a:lnTo>
                      <a:close/>
                    </a:path>
                  </a:pathLst>
                </a:custGeom>
                <a:solidFill>
                  <a:srgbClr val="E5A9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25" name="Freeform 52"/>
                <p:cNvSpPr>
                  <a:spLocks noEditPoints="1"/>
                </p:cNvSpPr>
                <p:nvPr userDrawn="1"/>
              </p:nvSpPr>
              <p:spPr bwMode="auto">
                <a:xfrm>
                  <a:off x="8447829" y="187976"/>
                  <a:ext cx="46648" cy="5488"/>
                </a:xfrm>
                <a:custGeom>
                  <a:avLst/>
                  <a:gdLst>
                    <a:gd name="T0" fmla="*/ 4 w 34"/>
                    <a:gd name="T1" fmla="*/ 2 h 4"/>
                    <a:gd name="T2" fmla="*/ 4 w 34"/>
                    <a:gd name="T3" fmla="*/ 2 h 4"/>
                    <a:gd name="T4" fmla="*/ 4 w 34"/>
                    <a:gd name="T5" fmla="*/ 4 h 4"/>
                    <a:gd name="T6" fmla="*/ 2 w 34"/>
                    <a:gd name="T7" fmla="*/ 4 h 4"/>
                    <a:gd name="T8" fmla="*/ 2 w 34"/>
                    <a:gd name="T9" fmla="*/ 4 h 4"/>
                    <a:gd name="T10" fmla="*/ 0 w 34"/>
                    <a:gd name="T11" fmla="*/ 4 h 4"/>
                    <a:gd name="T12" fmla="*/ 0 w 34"/>
                    <a:gd name="T13" fmla="*/ 2 h 4"/>
                    <a:gd name="T14" fmla="*/ 0 w 34"/>
                    <a:gd name="T15" fmla="*/ 2 h 4"/>
                    <a:gd name="T16" fmla="*/ 0 w 34"/>
                    <a:gd name="T17" fmla="*/ 0 h 4"/>
                    <a:gd name="T18" fmla="*/ 2 w 34"/>
                    <a:gd name="T19" fmla="*/ 0 h 4"/>
                    <a:gd name="T20" fmla="*/ 2 w 34"/>
                    <a:gd name="T21" fmla="*/ 0 h 4"/>
                    <a:gd name="T22" fmla="*/ 4 w 34"/>
                    <a:gd name="T23" fmla="*/ 0 h 4"/>
                    <a:gd name="T24" fmla="*/ 4 w 34"/>
                    <a:gd name="T25" fmla="*/ 2 h 4"/>
                    <a:gd name="T26" fmla="*/ 4 w 34"/>
                    <a:gd name="T27" fmla="*/ 2 h 4"/>
                    <a:gd name="T28" fmla="*/ 34 w 34"/>
                    <a:gd name="T29" fmla="*/ 0 h 4"/>
                    <a:gd name="T30" fmla="*/ 34 w 34"/>
                    <a:gd name="T31" fmla="*/ 2 h 4"/>
                    <a:gd name="T32" fmla="*/ 34 w 34"/>
                    <a:gd name="T33" fmla="*/ 2 h 4"/>
                    <a:gd name="T34" fmla="*/ 34 w 34"/>
                    <a:gd name="T35" fmla="*/ 4 h 4"/>
                    <a:gd name="T36" fmla="*/ 10 w 34"/>
                    <a:gd name="T37" fmla="*/ 4 h 4"/>
                    <a:gd name="T38" fmla="*/ 10 w 34"/>
                    <a:gd name="T39" fmla="*/ 4 h 4"/>
                    <a:gd name="T40" fmla="*/ 10 w 34"/>
                    <a:gd name="T41" fmla="*/ 2 h 4"/>
                    <a:gd name="T42" fmla="*/ 10 w 34"/>
                    <a:gd name="T43" fmla="*/ 0 h 4"/>
                    <a:gd name="T44" fmla="*/ 10 w 34"/>
                    <a:gd name="T45" fmla="*/ 0 h 4"/>
                    <a:gd name="T46" fmla="*/ 10 w 34"/>
                    <a:gd name="T47" fmla="*/ 0 h 4"/>
                    <a:gd name="T48" fmla="*/ 34 w 34"/>
                    <a:gd name="T49" fmla="*/ 0 h 4"/>
                    <a:gd name="T50" fmla="*/ 34 w 34"/>
                    <a:gd name="T51" fmla="*/ 0 h 4"/>
                    <a:gd name="T52" fmla="*/ 34 w 34"/>
                    <a:gd name="T53" fmla="*/ 0 h 4"/>
                    <a:gd name="T54" fmla="*/ 34 w 34"/>
                    <a:gd name="T55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4" h="4">
                      <a:moveTo>
                        <a:pt x="4" y="2"/>
                      </a:moveTo>
                      <a:lnTo>
                        <a:pt x="4" y="2"/>
                      </a:lnTo>
                      <a:lnTo>
                        <a:pt x="4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2" y="0"/>
                      </a:lnTo>
                      <a:lnTo>
                        <a:pt x="4" y="0"/>
                      </a:lnTo>
                      <a:lnTo>
                        <a:pt x="4" y="2"/>
                      </a:lnTo>
                      <a:lnTo>
                        <a:pt x="4" y="2"/>
                      </a:lnTo>
                      <a:close/>
                      <a:moveTo>
                        <a:pt x="34" y="0"/>
                      </a:moveTo>
                      <a:lnTo>
                        <a:pt x="34" y="2"/>
                      </a:lnTo>
                      <a:lnTo>
                        <a:pt x="34" y="2"/>
                      </a:lnTo>
                      <a:lnTo>
                        <a:pt x="34" y="4"/>
                      </a:lnTo>
                      <a:lnTo>
                        <a:pt x="10" y="4"/>
                      </a:lnTo>
                      <a:lnTo>
                        <a:pt x="10" y="4"/>
                      </a:lnTo>
                      <a:lnTo>
                        <a:pt x="10" y="2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10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6616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Clr>
        <a:schemeClr val="accent3"/>
      </a:buClr>
      <a:buSzPct val="120000"/>
      <a:buFont typeface="Verdana" pitchFamily="34" charset="0"/>
      <a:buChar char="_"/>
      <a:defRPr sz="1200" kern="1200">
        <a:solidFill>
          <a:srgbClr val="4D4D4D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Clr>
        <a:schemeClr val="accent3"/>
      </a:buClr>
      <a:buSzPct val="120000"/>
      <a:buFont typeface="Arial" pitchFamily="34" charset="0"/>
      <a:buChar char="•"/>
      <a:defRPr sz="1200" kern="1200">
        <a:solidFill>
          <a:srgbClr val="4D4D4D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Clr>
        <a:schemeClr val="accent3"/>
      </a:buClr>
      <a:buSzPct val="120000"/>
      <a:buFont typeface="Arial" pitchFamily="34" charset="0"/>
      <a:buChar char="•"/>
      <a:defRPr sz="1200" kern="1200">
        <a:solidFill>
          <a:srgbClr val="4D4D4D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Clr>
        <a:schemeClr val="accent3"/>
      </a:buClr>
      <a:buSzPct val="120000"/>
      <a:buFont typeface="Arial" pitchFamily="34" charset="0"/>
      <a:buChar char="•"/>
      <a:defRPr sz="1200" kern="1200">
        <a:solidFill>
          <a:srgbClr val="4D4D4D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Clr>
        <a:schemeClr val="accent3"/>
      </a:buClr>
      <a:buSzPct val="120000"/>
      <a:buFont typeface="Arial" pitchFamily="34" charset="0"/>
      <a:buChar char="•"/>
      <a:defRPr sz="1200" kern="1200">
        <a:solidFill>
          <a:srgbClr val="4D4D4D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dirty="0" smtClean="0"/>
              <a:t>Cover example with photo</a:t>
            </a:r>
            <a:endParaRPr lang="en-GB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baseline="0" dirty="0" smtClean="0"/>
              <a:t>Insert new photo: Delete photo on slide, click on Insert photo-icon on slide and Insert new photo. Use Crop Tool under Picture Tools to pan and zoom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GB" dirty="0" smtClean="0"/>
              <a:t>To</a:t>
            </a:r>
            <a:r>
              <a:rPr lang="en-GB" baseline="0" dirty="0" smtClean="0"/>
              <a:t> update the text,  just click on the text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dirty="0" smtClean="0"/>
              <a:t> Page </a:t>
            </a:r>
            <a:fld id="{53EE5D8D-B88F-4180-9A9B-72737A6CA4C4}" type="slidenum">
              <a:rPr lang="en-GB" smtClean="0"/>
              <a:pPr algn="l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0131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https://dev.twitter.com/rest/public/search</a:t>
            </a:r>
          </a:p>
          <a:p>
            <a:r>
              <a:rPr lang="en-IE" dirty="0" smtClean="0"/>
              <a:t>https://blog.twitter.com/2016/age-data-is-now-available-from-the-gnip-audience-api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992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600" dirty="0" smtClean="0"/>
              <a:t>User statuses count: </a:t>
            </a:r>
            <a:r>
              <a:rPr lang="en-US" sz="1600" dirty="0" err="1" smtClean="0"/>
              <a:t>avg</a:t>
            </a:r>
            <a:r>
              <a:rPr lang="en-US" sz="1600" dirty="0" smtClean="0"/>
              <a:t> (26,133), min (1), max (6,556,197)</a:t>
            </a:r>
          </a:p>
          <a:p>
            <a:pPr lvl="0"/>
            <a:r>
              <a:rPr lang="en-US" sz="1600" dirty="0" smtClean="0"/>
              <a:t>User followers count: </a:t>
            </a:r>
            <a:r>
              <a:rPr lang="en-US" sz="1600" dirty="0" err="1" smtClean="0"/>
              <a:t>avg</a:t>
            </a:r>
            <a:r>
              <a:rPr lang="en-US" sz="1600" dirty="0" smtClean="0"/>
              <a:t> (6,691), min (0), max (26,384,012)</a:t>
            </a:r>
          </a:p>
          <a:p>
            <a:pPr lvl="0"/>
            <a:r>
              <a:rPr lang="en-US" sz="1600" dirty="0" smtClean="0"/>
              <a:t>User following count: </a:t>
            </a:r>
            <a:r>
              <a:rPr lang="en-US" sz="1600" dirty="0" err="1" smtClean="0"/>
              <a:t>avg</a:t>
            </a:r>
            <a:r>
              <a:rPr lang="en-US" sz="1600" dirty="0" smtClean="0"/>
              <a:t> (1,492), min (0), max (1,203,333)</a:t>
            </a:r>
          </a:p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7307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E5D8D-B88F-4180-9A9B-72737A6CA4C4}" type="slidenum">
              <a:rPr lang="en-GB" smtClean="0"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8463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characteristics of Twitter data:</a:t>
            </a:r>
          </a:p>
          <a:p>
            <a:pPr lvl="1"/>
            <a:r>
              <a:rPr lang="en-US" dirty="0" smtClean="0"/>
              <a:t>Many</a:t>
            </a:r>
            <a:r>
              <a:rPr lang="en-US" baseline="0" dirty="0" smtClean="0"/>
              <a:t> topics</a:t>
            </a:r>
          </a:p>
          <a:p>
            <a:pPr lvl="1"/>
            <a:r>
              <a:rPr lang="en-US" baseline="0" dirty="0" smtClean="0"/>
              <a:t>Noise (language, retweeted)</a:t>
            </a:r>
          </a:p>
          <a:p>
            <a:pPr lvl="1"/>
            <a:r>
              <a:rPr lang="en-US" baseline="0" dirty="0" smtClean="0"/>
              <a:t>Organizational (spam)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0134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Enrich Tweets Data </a:t>
            </a:r>
            <a:r>
              <a:rPr lang="en-US" baseline="0" dirty="0" smtClean="0"/>
              <a:t>step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07761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E5D8D-B88F-4180-9A9B-72737A6CA4C4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9216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</a:t>
            </a:r>
            <a:r>
              <a:rPr lang="en-US" baseline="0" dirty="0" smtClean="0"/>
              <a:t> no data </a:t>
            </a:r>
            <a:r>
              <a:rPr lang="en-US" baseline="0" dirty="0" smtClean="0">
                <a:sym typeface="Wingdings" panose="05000000000000000000" pitchFamily="2" charset="2"/>
              </a:rPr>
              <a:t> find a way to create training data  </a:t>
            </a:r>
            <a:r>
              <a:rPr lang="en-US" baseline="0" dirty="0" smtClean="0"/>
              <a:t>hand labeling Twitter accounts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60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120000"/>
              <a:buFont typeface="Verdana" pitchFamily="34" charset="0"/>
              <a:buChar char="_"/>
              <a:tabLst/>
              <a:defRPr/>
            </a:pPr>
            <a:r>
              <a:rPr lang="en-IE" dirty="0" smtClean="0"/>
              <a:t>https://docs.google.com/spreadsheets/d/1Xe3lCi9jnZQiZW97hBfkg0x4cI3oDfztZPhK3TGO_gw/pub?output=html#</a:t>
            </a: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4588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E5D8D-B88F-4180-9A9B-72737A6CA4C4}" type="slidenum">
              <a:rPr lang="en-GB" smtClean="0"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1718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E5D8D-B88F-4180-9A9B-72737A6CA4C4}" type="slidenum">
              <a:rPr lang="en-GB" smtClean="0"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4999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Motivation:</a:t>
            </a:r>
          </a:p>
          <a:p>
            <a:pPr lvl="1"/>
            <a:r>
              <a:rPr lang="en-GB" dirty="0" smtClean="0"/>
              <a:t>TI: tool for destination, working with</a:t>
            </a:r>
            <a:r>
              <a:rPr lang="en-GB" baseline="0" dirty="0" smtClean="0"/>
              <a:t> and understand business case</a:t>
            </a:r>
          </a:p>
          <a:p>
            <a:pPr lvl="1"/>
            <a:r>
              <a:rPr lang="en-GB" baseline="0" dirty="0" smtClean="0"/>
              <a:t>INR: classification models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E5D8D-B88F-4180-9A9B-72737A6CA4C4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5136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Note: easy</a:t>
            </a:r>
            <a:r>
              <a:rPr lang="en-US" baseline="0" dirty="0" smtClean="0"/>
              <a:t> to reuse in other project, PNR Remark text analyzing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2016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http://help.sentiment140.com/for-students/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836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dirty="0" smtClean="0"/>
              <a:t> Page </a:t>
            </a:r>
            <a:fld id="{53EE5D8D-B88F-4180-9A9B-72737A6CA4C4}" type="slidenum">
              <a:rPr lang="en-GB" smtClean="0"/>
              <a:pPr algn="l"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07559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https://www.youtube.com/watch?v=0Xc9LIb_HTw</a:t>
            </a:r>
          </a:p>
          <a:p>
            <a:r>
              <a:rPr lang="en-IE" dirty="0" smtClean="0"/>
              <a:t>http://homes.cs.washington.edu/~tqchen/pdf/BoostedTree.pdf</a:t>
            </a:r>
          </a:p>
          <a:p>
            <a:r>
              <a:rPr lang="en-IE" dirty="0" smtClean="0"/>
              <a:t>http://xgboost.readthedocs.io/en/latest/model.html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1407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385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60632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 smtClean="0"/>
              <a:t>https://youtu.be/T8tQZChniMk</a:t>
            </a:r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smtClean="0"/>
              <a:t> Page </a:t>
            </a:r>
            <a:fld id="{53EE5D8D-B88F-4180-9A9B-72737A6CA4C4}" type="slidenum">
              <a:rPr lang="en-GB" smtClean="0"/>
              <a:pPr algn="l"/>
              <a:t>39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6581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dirty="0" smtClean="0"/>
              <a:t> Page </a:t>
            </a:r>
            <a:fld id="{53EE5D8D-B88F-4180-9A9B-72737A6CA4C4}" type="slidenum">
              <a:rPr lang="en-GB" smtClean="0"/>
              <a:pPr algn="l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2521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E5D8D-B88F-4180-9A9B-72737A6CA4C4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18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dirty="0" smtClean="0"/>
              <a:t> Page </a:t>
            </a:r>
            <a:fld id="{53EE5D8D-B88F-4180-9A9B-72737A6CA4C4}" type="slidenum">
              <a:rPr lang="en-GB" smtClean="0"/>
              <a:pPr algn="l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10085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dirty="0" smtClean="0"/>
              <a:t> Page </a:t>
            </a:r>
            <a:fld id="{53EE5D8D-B88F-4180-9A9B-72737A6CA4C4}" type="slidenum">
              <a:rPr lang="en-GB" smtClean="0"/>
              <a:pPr algn="l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66010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dirty="0" smtClean="0"/>
              <a:t> Page </a:t>
            </a:r>
            <a:fld id="{53EE5D8D-B88F-4180-9A9B-72737A6CA4C4}" type="slidenum">
              <a:rPr lang="en-GB" smtClean="0"/>
              <a:pPr algn="l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9019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l"/>
            <a:r>
              <a:rPr lang="en-GB" dirty="0" smtClean="0"/>
              <a:t> Page </a:t>
            </a:r>
            <a:fld id="{53EE5D8D-B88F-4180-9A9B-72737A6CA4C4}" type="slidenum">
              <a:rPr lang="en-GB" smtClean="0"/>
              <a:pPr algn="l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3118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EE5D8D-B88F-4180-9A9B-72737A6CA4C4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31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"/>
            <a:ext cx="11520000" cy="6480000"/>
          </a:xfrm>
          <a:prstGeom prst="rect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noProof="0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8985" y="994738"/>
            <a:ext cx="4897738" cy="1803048"/>
          </a:xfrm>
        </p:spPr>
        <p:txBody>
          <a:bodyPr anchor="b" anchorCtr="0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your title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2580830"/>
            <a:ext cx="7788306" cy="3898091"/>
          </a:xfrm>
          <a:custGeom>
            <a:avLst/>
            <a:gdLst>
              <a:gd name="connsiteX0" fmla="*/ 0 w 7788067"/>
              <a:gd name="connsiteY0" fmla="*/ 0 h 3898091"/>
              <a:gd name="connsiteX1" fmla="*/ 7788067 w 7788067"/>
              <a:gd name="connsiteY1" fmla="*/ 0 h 3898091"/>
              <a:gd name="connsiteX2" fmla="*/ 7788067 w 7788067"/>
              <a:gd name="connsiteY2" fmla="*/ 3898091 h 3898091"/>
              <a:gd name="connsiteX3" fmla="*/ 0 w 7788067"/>
              <a:gd name="connsiteY3" fmla="*/ 3898091 h 3898091"/>
              <a:gd name="connsiteX4" fmla="*/ 0 w 7788067"/>
              <a:gd name="connsiteY4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600045 w 8388112"/>
              <a:gd name="connsiteY0" fmla="*/ 161747 h 4059838"/>
              <a:gd name="connsiteX1" fmla="*/ 1221039 w 8388112"/>
              <a:gd name="connsiteY1" fmla="*/ 600431 h 4059838"/>
              <a:gd name="connsiteX2" fmla="*/ 8388112 w 8388112"/>
              <a:gd name="connsiteY2" fmla="*/ 161747 h 4059838"/>
              <a:gd name="connsiteX3" fmla="*/ 8388112 w 8388112"/>
              <a:gd name="connsiteY3" fmla="*/ 4059838 h 4059838"/>
              <a:gd name="connsiteX4" fmla="*/ 600045 w 8388112"/>
              <a:gd name="connsiteY4" fmla="*/ 4059838 h 4059838"/>
              <a:gd name="connsiteX5" fmla="*/ 600045 w 8388112"/>
              <a:gd name="connsiteY5" fmla="*/ 161747 h 4059838"/>
              <a:gd name="connsiteX0" fmla="*/ 601654 w 8389721"/>
              <a:gd name="connsiteY0" fmla="*/ 0 h 3898091"/>
              <a:gd name="connsiteX1" fmla="*/ 1222648 w 8389721"/>
              <a:gd name="connsiteY1" fmla="*/ 438684 h 3898091"/>
              <a:gd name="connsiteX2" fmla="*/ 8389721 w 8389721"/>
              <a:gd name="connsiteY2" fmla="*/ 0 h 3898091"/>
              <a:gd name="connsiteX3" fmla="*/ 8389721 w 8389721"/>
              <a:gd name="connsiteY3" fmla="*/ 3898091 h 3898091"/>
              <a:gd name="connsiteX4" fmla="*/ 601654 w 8389721"/>
              <a:gd name="connsiteY4" fmla="*/ 3898091 h 3898091"/>
              <a:gd name="connsiteX5" fmla="*/ 601654 w 8389721"/>
              <a:gd name="connsiteY5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182261 h 4080352"/>
              <a:gd name="connsiteX1" fmla="*/ 635237 w 7788067"/>
              <a:gd name="connsiteY1" fmla="*/ 632340 h 4080352"/>
              <a:gd name="connsiteX2" fmla="*/ 1804989 w 7788067"/>
              <a:gd name="connsiteY2" fmla="*/ 639906 h 4080352"/>
              <a:gd name="connsiteX3" fmla="*/ 7788067 w 7788067"/>
              <a:gd name="connsiteY3" fmla="*/ 182261 h 4080352"/>
              <a:gd name="connsiteX4" fmla="*/ 7788067 w 7788067"/>
              <a:gd name="connsiteY4" fmla="*/ 4080352 h 4080352"/>
              <a:gd name="connsiteX5" fmla="*/ 0 w 7788067"/>
              <a:gd name="connsiteY5" fmla="*/ 4080352 h 4080352"/>
              <a:gd name="connsiteX6" fmla="*/ 0 w 7788067"/>
              <a:gd name="connsiteY6" fmla="*/ 182261 h 4080352"/>
              <a:gd name="connsiteX0" fmla="*/ 0 w 7788067"/>
              <a:gd name="connsiteY0" fmla="*/ 155932 h 4054023"/>
              <a:gd name="connsiteX1" fmla="*/ 635237 w 7788067"/>
              <a:gd name="connsiteY1" fmla="*/ 606011 h 4054023"/>
              <a:gd name="connsiteX2" fmla="*/ 1885952 w 7788067"/>
              <a:gd name="connsiteY2" fmla="*/ 844558 h 4054023"/>
              <a:gd name="connsiteX3" fmla="*/ 7788067 w 7788067"/>
              <a:gd name="connsiteY3" fmla="*/ 155932 h 4054023"/>
              <a:gd name="connsiteX4" fmla="*/ 7788067 w 7788067"/>
              <a:gd name="connsiteY4" fmla="*/ 4054023 h 4054023"/>
              <a:gd name="connsiteX5" fmla="*/ 0 w 7788067"/>
              <a:gd name="connsiteY5" fmla="*/ 4054023 h 4054023"/>
              <a:gd name="connsiteX6" fmla="*/ 0 w 7788067"/>
              <a:gd name="connsiteY6" fmla="*/ 155932 h 4054023"/>
              <a:gd name="connsiteX0" fmla="*/ 0 w 7788067"/>
              <a:gd name="connsiteY0" fmla="*/ 155932 h 4054023"/>
              <a:gd name="connsiteX1" fmla="*/ 635237 w 7788067"/>
              <a:gd name="connsiteY1" fmla="*/ 606011 h 4054023"/>
              <a:gd name="connsiteX2" fmla="*/ 1885952 w 7788067"/>
              <a:gd name="connsiteY2" fmla="*/ 844558 h 4054023"/>
              <a:gd name="connsiteX3" fmla="*/ 7788067 w 7788067"/>
              <a:gd name="connsiteY3" fmla="*/ 155932 h 4054023"/>
              <a:gd name="connsiteX4" fmla="*/ 7788067 w 7788067"/>
              <a:gd name="connsiteY4" fmla="*/ 4054023 h 4054023"/>
              <a:gd name="connsiteX5" fmla="*/ 0 w 7788067"/>
              <a:gd name="connsiteY5" fmla="*/ 4054023 h 4054023"/>
              <a:gd name="connsiteX6" fmla="*/ 0 w 7788067"/>
              <a:gd name="connsiteY6" fmla="*/ 155932 h 4054023"/>
              <a:gd name="connsiteX0" fmla="*/ 0 w 7788067"/>
              <a:gd name="connsiteY0" fmla="*/ 189681 h 4087772"/>
              <a:gd name="connsiteX1" fmla="*/ 635237 w 7788067"/>
              <a:gd name="connsiteY1" fmla="*/ 639760 h 4087772"/>
              <a:gd name="connsiteX2" fmla="*/ 1885952 w 7788067"/>
              <a:gd name="connsiteY2" fmla="*/ 878307 h 4087772"/>
              <a:gd name="connsiteX3" fmla="*/ 3278982 w 7788067"/>
              <a:gd name="connsiteY3" fmla="*/ 635420 h 4087772"/>
              <a:gd name="connsiteX4" fmla="*/ 7788067 w 7788067"/>
              <a:gd name="connsiteY4" fmla="*/ 189681 h 4087772"/>
              <a:gd name="connsiteX5" fmla="*/ 7788067 w 7788067"/>
              <a:gd name="connsiteY5" fmla="*/ 4087772 h 4087772"/>
              <a:gd name="connsiteX6" fmla="*/ 0 w 7788067"/>
              <a:gd name="connsiteY6" fmla="*/ 4087772 h 4087772"/>
              <a:gd name="connsiteX7" fmla="*/ 0 w 7788067"/>
              <a:gd name="connsiteY7" fmla="*/ 189681 h 4087772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202873 h 4100964"/>
              <a:gd name="connsiteX1" fmla="*/ 635237 w 7788067"/>
              <a:gd name="connsiteY1" fmla="*/ 652952 h 4100964"/>
              <a:gd name="connsiteX2" fmla="*/ 1885952 w 7788067"/>
              <a:gd name="connsiteY2" fmla="*/ 891499 h 4100964"/>
              <a:gd name="connsiteX3" fmla="*/ 3338513 w 7788067"/>
              <a:gd name="connsiteY3" fmla="*/ 874830 h 4100964"/>
              <a:gd name="connsiteX4" fmla="*/ 4531520 w 7788067"/>
              <a:gd name="connsiteY4" fmla="*/ 586699 h 4100964"/>
              <a:gd name="connsiteX5" fmla="*/ 7788067 w 7788067"/>
              <a:gd name="connsiteY5" fmla="*/ 202873 h 4100964"/>
              <a:gd name="connsiteX6" fmla="*/ 7788067 w 7788067"/>
              <a:gd name="connsiteY6" fmla="*/ 4100964 h 4100964"/>
              <a:gd name="connsiteX7" fmla="*/ 0 w 7788067"/>
              <a:gd name="connsiteY7" fmla="*/ 4100964 h 4100964"/>
              <a:gd name="connsiteX8" fmla="*/ 0 w 7788067"/>
              <a:gd name="connsiteY8" fmla="*/ 202873 h 4100964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289790 h 4187881"/>
              <a:gd name="connsiteX1" fmla="*/ 635237 w 7788067"/>
              <a:gd name="connsiteY1" fmla="*/ 739869 h 4187881"/>
              <a:gd name="connsiteX2" fmla="*/ 1885952 w 7788067"/>
              <a:gd name="connsiteY2" fmla="*/ 978416 h 4187881"/>
              <a:gd name="connsiteX3" fmla="*/ 3338513 w 7788067"/>
              <a:gd name="connsiteY3" fmla="*/ 961747 h 4187881"/>
              <a:gd name="connsiteX4" fmla="*/ 4781552 w 7788067"/>
              <a:gd name="connsiteY4" fmla="*/ 878404 h 4187881"/>
              <a:gd name="connsiteX5" fmla="*/ 6279357 w 7788067"/>
              <a:gd name="connsiteY5" fmla="*/ 352148 h 4187881"/>
              <a:gd name="connsiteX6" fmla="*/ 7788067 w 7788067"/>
              <a:gd name="connsiteY6" fmla="*/ 289790 h 4187881"/>
              <a:gd name="connsiteX7" fmla="*/ 7788067 w 7788067"/>
              <a:gd name="connsiteY7" fmla="*/ 4187881 h 4187881"/>
              <a:gd name="connsiteX8" fmla="*/ 0 w 7788067"/>
              <a:gd name="connsiteY8" fmla="*/ 4187881 h 4187881"/>
              <a:gd name="connsiteX9" fmla="*/ 0 w 7788067"/>
              <a:gd name="connsiteY9" fmla="*/ 289790 h 4187881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1885952 w 7788067"/>
              <a:gd name="connsiteY2" fmla="*/ 688626 h 3898091"/>
              <a:gd name="connsiteX3" fmla="*/ 3338513 w 7788067"/>
              <a:gd name="connsiteY3" fmla="*/ 671957 h 3898091"/>
              <a:gd name="connsiteX4" fmla="*/ 4781552 w 7788067"/>
              <a:gd name="connsiteY4" fmla="*/ 588614 h 3898091"/>
              <a:gd name="connsiteX5" fmla="*/ 6288882 w 7788067"/>
              <a:gd name="connsiteY5" fmla="*/ 807689 h 3898091"/>
              <a:gd name="connsiteX6" fmla="*/ 7788067 w 7788067"/>
              <a:gd name="connsiteY6" fmla="*/ 2709334 h 3898091"/>
              <a:gd name="connsiteX7" fmla="*/ 7788067 w 7788067"/>
              <a:gd name="connsiteY7" fmla="*/ 3898091 h 3898091"/>
              <a:gd name="connsiteX8" fmla="*/ 0 w 7788067"/>
              <a:gd name="connsiteY8" fmla="*/ 3898091 h 3898091"/>
              <a:gd name="connsiteX9" fmla="*/ 0 w 7788067"/>
              <a:gd name="connsiteY9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1885952 w 7788067"/>
              <a:gd name="connsiteY2" fmla="*/ 688626 h 3898091"/>
              <a:gd name="connsiteX3" fmla="*/ 3338513 w 7788067"/>
              <a:gd name="connsiteY3" fmla="*/ 671957 h 3898091"/>
              <a:gd name="connsiteX4" fmla="*/ 4781552 w 7788067"/>
              <a:gd name="connsiteY4" fmla="*/ 588614 h 3898091"/>
              <a:gd name="connsiteX5" fmla="*/ 6288882 w 7788067"/>
              <a:gd name="connsiteY5" fmla="*/ 807689 h 3898091"/>
              <a:gd name="connsiteX6" fmla="*/ 7788067 w 7788067"/>
              <a:gd name="connsiteY6" fmla="*/ 2803279 h 3898091"/>
              <a:gd name="connsiteX7" fmla="*/ 7788067 w 7788067"/>
              <a:gd name="connsiteY7" fmla="*/ 3898091 h 3898091"/>
              <a:gd name="connsiteX8" fmla="*/ 0 w 7788067"/>
              <a:gd name="connsiteY8" fmla="*/ 3898091 h 3898091"/>
              <a:gd name="connsiteX9" fmla="*/ 0 w 7788067"/>
              <a:gd name="connsiteY9" fmla="*/ 0 h 3898091"/>
              <a:gd name="connsiteX0" fmla="*/ 0 w 7790558"/>
              <a:gd name="connsiteY0" fmla="*/ 0 h 3898091"/>
              <a:gd name="connsiteX1" fmla="*/ 635237 w 7790558"/>
              <a:gd name="connsiteY1" fmla="*/ 450079 h 3898091"/>
              <a:gd name="connsiteX2" fmla="*/ 1885952 w 7790558"/>
              <a:gd name="connsiteY2" fmla="*/ 688626 h 3898091"/>
              <a:gd name="connsiteX3" fmla="*/ 3338513 w 7790558"/>
              <a:gd name="connsiteY3" fmla="*/ 671957 h 3898091"/>
              <a:gd name="connsiteX4" fmla="*/ 4781552 w 7790558"/>
              <a:gd name="connsiteY4" fmla="*/ 588614 h 3898091"/>
              <a:gd name="connsiteX5" fmla="*/ 6288882 w 7790558"/>
              <a:gd name="connsiteY5" fmla="*/ 807689 h 3898091"/>
              <a:gd name="connsiteX6" fmla="*/ 7790558 w 7790558"/>
              <a:gd name="connsiteY6" fmla="*/ 2870551 h 3898091"/>
              <a:gd name="connsiteX7" fmla="*/ 7788067 w 7790558"/>
              <a:gd name="connsiteY7" fmla="*/ 3898091 h 3898091"/>
              <a:gd name="connsiteX8" fmla="*/ 0 w 7790558"/>
              <a:gd name="connsiteY8" fmla="*/ 3898091 h 3898091"/>
              <a:gd name="connsiteX9" fmla="*/ 0 w 7790558"/>
              <a:gd name="connsiteY9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788067 w 7788306"/>
              <a:gd name="connsiteY6" fmla="*/ 2907924 h 3898091"/>
              <a:gd name="connsiteX7" fmla="*/ 7788067 w 7788306"/>
              <a:gd name="connsiteY7" fmla="*/ 3898091 h 3898091"/>
              <a:gd name="connsiteX8" fmla="*/ 0 w 7788306"/>
              <a:gd name="connsiteY8" fmla="*/ 3898091 h 3898091"/>
              <a:gd name="connsiteX9" fmla="*/ 0 w 7788306"/>
              <a:gd name="connsiteY9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150757 w 7788306"/>
              <a:gd name="connsiteY6" fmla="*/ 1612454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306" h="3898091">
                <a:moveTo>
                  <a:pt x="0" y="0"/>
                </a:moveTo>
                <a:cubicBezTo>
                  <a:pt x="86362" y="145620"/>
                  <a:pt x="325674" y="330546"/>
                  <a:pt x="635237" y="450079"/>
                </a:cubicBezTo>
                <a:cubicBezTo>
                  <a:pt x="944800" y="569612"/>
                  <a:pt x="1450091" y="679824"/>
                  <a:pt x="1885952" y="688626"/>
                </a:cubicBezTo>
                <a:cubicBezTo>
                  <a:pt x="2340863" y="704571"/>
                  <a:pt x="2414358" y="727197"/>
                  <a:pt x="3338513" y="671957"/>
                </a:cubicBezTo>
                <a:cubicBezTo>
                  <a:pt x="3819526" y="644176"/>
                  <a:pt x="4300539" y="604489"/>
                  <a:pt x="4781552" y="588614"/>
                </a:cubicBezTo>
                <a:cubicBezTo>
                  <a:pt x="5697936" y="584645"/>
                  <a:pt x="6187845" y="767679"/>
                  <a:pt x="6288882" y="807689"/>
                </a:cubicBezTo>
                <a:cubicBezTo>
                  <a:pt x="6549206" y="893617"/>
                  <a:pt x="7037929" y="1120397"/>
                  <a:pt x="7335132" y="1522758"/>
                </a:cubicBezTo>
                <a:cubicBezTo>
                  <a:pt x="7719539" y="2024782"/>
                  <a:pt x="7756596" y="2467187"/>
                  <a:pt x="7788067" y="2907924"/>
                </a:cubicBezTo>
                <a:cubicBezTo>
                  <a:pt x="7787237" y="3250437"/>
                  <a:pt x="7788897" y="3555578"/>
                  <a:pt x="7788067" y="3898091"/>
                </a:cubicBezTo>
                <a:lnTo>
                  <a:pt x="0" y="389809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txBody>
          <a:bodyPr tIns="720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2" name="Conector recto 12"/>
          <p:cNvCxnSpPr/>
          <p:nvPr userDrawn="1"/>
        </p:nvCxnSpPr>
        <p:spPr>
          <a:xfrm flipH="1">
            <a:off x="8065760" y="2680050"/>
            <a:ext cx="272924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9077102" y="455322"/>
            <a:ext cx="1935163" cy="254000"/>
          </a:xfrm>
          <a:custGeom>
            <a:avLst/>
            <a:gdLst>
              <a:gd name="T0" fmla="*/ 2581 w 3657"/>
              <a:gd name="T1" fmla="*/ 475 h 480"/>
              <a:gd name="T2" fmla="*/ 2487 w 3657"/>
              <a:gd name="T3" fmla="*/ 398 h 480"/>
              <a:gd name="T4" fmla="*/ 2431 w 3657"/>
              <a:gd name="T5" fmla="*/ 85 h 480"/>
              <a:gd name="T6" fmla="*/ 2596 w 3657"/>
              <a:gd name="T7" fmla="*/ 6 h 480"/>
              <a:gd name="T8" fmla="*/ 2300 w 3657"/>
              <a:gd name="T9" fmla="*/ 457 h 480"/>
              <a:gd name="T10" fmla="*/ 688 w 3657"/>
              <a:gd name="T11" fmla="*/ 13 h 480"/>
              <a:gd name="T12" fmla="*/ 757 w 3657"/>
              <a:gd name="T13" fmla="*/ 396 h 480"/>
              <a:gd name="T14" fmla="*/ 829 w 3657"/>
              <a:gd name="T15" fmla="*/ 421 h 480"/>
              <a:gd name="T16" fmla="*/ 1024 w 3657"/>
              <a:gd name="T17" fmla="*/ 1 h 480"/>
              <a:gd name="T18" fmla="*/ 293 w 3657"/>
              <a:gd name="T19" fmla="*/ 373 h 480"/>
              <a:gd name="T20" fmla="*/ 129 w 3657"/>
              <a:gd name="T21" fmla="*/ 389 h 480"/>
              <a:gd name="T22" fmla="*/ 106 w 3657"/>
              <a:gd name="T23" fmla="*/ 310 h 480"/>
              <a:gd name="T24" fmla="*/ 293 w 3657"/>
              <a:gd name="T25" fmla="*/ 373 h 480"/>
              <a:gd name="T26" fmla="*/ 59 w 3657"/>
              <a:gd name="T27" fmla="*/ 114 h 480"/>
              <a:gd name="T28" fmla="*/ 263 w 3657"/>
              <a:gd name="T29" fmla="*/ 100 h 480"/>
              <a:gd name="T30" fmla="*/ 201 w 3657"/>
              <a:gd name="T31" fmla="*/ 197 h 480"/>
              <a:gd name="T32" fmla="*/ 10 w 3657"/>
              <a:gd name="T33" fmla="*/ 288 h 480"/>
              <a:gd name="T34" fmla="*/ 39 w 3657"/>
              <a:gd name="T35" fmla="*/ 442 h 480"/>
              <a:gd name="T36" fmla="*/ 185 w 3657"/>
              <a:gd name="T37" fmla="*/ 478 h 480"/>
              <a:gd name="T38" fmla="*/ 320 w 3657"/>
              <a:gd name="T39" fmla="*/ 453 h 480"/>
              <a:gd name="T40" fmla="*/ 373 w 3657"/>
              <a:gd name="T41" fmla="*/ 51 h 480"/>
              <a:gd name="T42" fmla="*/ 1485 w 3657"/>
              <a:gd name="T43" fmla="*/ 373 h 480"/>
              <a:gd name="T44" fmla="*/ 1315 w 3657"/>
              <a:gd name="T45" fmla="*/ 385 h 480"/>
              <a:gd name="T46" fmla="*/ 1300 w 3657"/>
              <a:gd name="T47" fmla="*/ 305 h 480"/>
              <a:gd name="T48" fmla="*/ 1423 w 3657"/>
              <a:gd name="T49" fmla="*/ 0 h 480"/>
              <a:gd name="T50" fmla="*/ 1263 w 3657"/>
              <a:gd name="T51" fmla="*/ 110 h 480"/>
              <a:gd name="T52" fmla="*/ 1461 w 3657"/>
              <a:gd name="T53" fmla="*/ 105 h 480"/>
              <a:gd name="T54" fmla="*/ 1364 w 3657"/>
              <a:gd name="T55" fmla="*/ 198 h 480"/>
              <a:gd name="T56" fmla="*/ 1198 w 3657"/>
              <a:gd name="T57" fmla="*/ 302 h 480"/>
              <a:gd name="T58" fmla="*/ 1241 w 3657"/>
              <a:gd name="T59" fmla="*/ 450 h 480"/>
              <a:gd name="T60" fmla="*/ 1403 w 3657"/>
              <a:gd name="T61" fmla="*/ 474 h 480"/>
              <a:gd name="T62" fmla="*/ 1524 w 3657"/>
              <a:gd name="T63" fmla="*/ 457 h 480"/>
              <a:gd name="T64" fmla="*/ 1555 w 3657"/>
              <a:gd name="T65" fmla="*/ 40 h 480"/>
              <a:gd name="T66" fmla="*/ 3055 w 3657"/>
              <a:gd name="T67" fmla="*/ 366 h 480"/>
              <a:gd name="T68" fmla="*/ 2900 w 3657"/>
              <a:gd name="T69" fmla="*/ 378 h 480"/>
              <a:gd name="T70" fmla="*/ 2852 w 3657"/>
              <a:gd name="T71" fmla="*/ 5 h 480"/>
              <a:gd name="T72" fmla="*/ 2779 w 3657"/>
              <a:gd name="T73" fmla="*/ 408 h 480"/>
              <a:gd name="T74" fmla="*/ 2940 w 3657"/>
              <a:gd name="T75" fmla="*/ 479 h 480"/>
              <a:gd name="T76" fmla="*/ 3108 w 3657"/>
              <a:gd name="T77" fmla="*/ 452 h 480"/>
              <a:gd name="T78" fmla="*/ 3307 w 3657"/>
              <a:gd name="T79" fmla="*/ 463 h 480"/>
              <a:gd name="T80" fmla="*/ 3529 w 3657"/>
              <a:gd name="T81" fmla="*/ 473 h 480"/>
              <a:gd name="T82" fmla="*/ 3657 w 3657"/>
              <a:gd name="T83" fmla="*/ 337 h 480"/>
              <a:gd name="T84" fmla="*/ 3585 w 3657"/>
              <a:gd name="T85" fmla="*/ 228 h 480"/>
              <a:gd name="T86" fmla="*/ 3420 w 3657"/>
              <a:gd name="T87" fmla="*/ 142 h 480"/>
              <a:gd name="T88" fmla="*/ 3464 w 3657"/>
              <a:gd name="T89" fmla="*/ 85 h 480"/>
              <a:gd name="T90" fmla="*/ 3639 w 3657"/>
              <a:gd name="T91" fmla="*/ 33 h 480"/>
              <a:gd name="T92" fmla="*/ 3421 w 3657"/>
              <a:gd name="T93" fmla="*/ 9 h 480"/>
              <a:gd name="T94" fmla="*/ 3313 w 3657"/>
              <a:gd name="T95" fmla="*/ 137 h 480"/>
              <a:gd name="T96" fmla="*/ 3402 w 3657"/>
              <a:gd name="T97" fmla="*/ 257 h 480"/>
              <a:gd name="T98" fmla="*/ 3551 w 3657"/>
              <a:gd name="T99" fmla="*/ 337 h 480"/>
              <a:gd name="T100" fmla="*/ 3505 w 3657"/>
              <a:gd name="T101" fmla="*/ 392 h 480"/>
              <a:gd name="T102" fmla="*/ 1845 w 3657"/>
              <a:gd name="T103" fmla="*/ 90 h 480"/>
              <a:gd name="T104" fmla="*/ 2015 w 3657"/>
              <a:gd name="T105" fmla="*/ 108 h 480"/>
              <a:gd name="T106" fmla="*/ 2063 w 3657"/>
              <a:gd name="T107" fmla="*/ 275 h 480"/>
              <a:gd name="T108" fmla="*/ 1958 w 3657"/>
              <a:gd name="T109" fmla="*/ 396 h 480"/>
              <a:gd name="T110" fmla="*/ 1860 w 3657"/>
              <a:gd name="T111" fmla="*/ 5 h 480"/>
              <a:gd name="T112" fmla="*/ 1915 w 3657"/>
              <a:gd name="T113" fmla="*/ 480 h 480"/>
              <a:gd name="T114" fmla="*/ 2122 w 3657"/>
              <a:gd name="T115" fmla="*/ 414 h 480"/>
              <a:gd name="T116" fmla="*/ 2173 w 3657"/>
              <a:gd name="T117" fmla="*/ 210 h 480"/>
              <a:gd name="T118" fmla="*/ 2011 w 3657"/>
              <a:gd name="T119" fmla="*/ 9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80">
                <a:moveTo>
                  <a:pt x="2300" y="457"/>
                </a:moveTo>
                <a:lnTo>
                  <a:pt x="2300" y="457"/>
                </a:lnTo>
                <a:lnTo>
                  <a:pt x="2313" y="460"/>
                </a:lnTo>
                <a:lnTo>
                  <a:pt x="2352" y="468"/>
                </a:lnTo>
                <a:lnTo>
                  <a:pt x="2379" y="472"/>
                </a:lnTo>
                <a:lnTo>
                  <a:pt x="2410" y="477"/>
                </a:lnTo>
                <a:lnTo>
                  <a:pt x="2445" y="479"/>
                </a:lnTo>
                <a:lnTo>
                  <a:pt x="2482" y="480"/>
                </a:lnTo>
                <a:lnTo>
                  <a:pt x="2482" y="480"/>
                </a:lnTo>
                <a:lnTo>
                  <a:pt x="2520" y="479"/>
                </a:lnTo>
                <a:lnTo>
                  <a:pt x="2554" y="478"/>
                </a:lnTo>
                <a:lnTo>
                  <a:pt x="2581" y="475"/>
                </a:lnTo>
                <a:lnTo>
                  <a:pt x="2603" y="473"/>
                </a:lnTo>
                <a:lnTo>
                  <a:pt x="2633" y="470"/>
                </a:lnTo>
                <a:lnTo>
                  <a:pt x="2642" y="467"/>
                </a:lnTo>
                <a:lnTo>
                  <a:pt x="2642" y="388"/>
                </a:lnTo>
                <a:lnTo>
                  <a:pt x="2642" y="388"/>
                </a:lnTo>
                <a:lnTo>
                  <a:pt x="2633" y="389"/>
                </a:lnTo>
                <a:lnTo>
                  <a:pt x="2606" y="393"/>
                </a:lnTo>
                <a:lnTo>
                  <a:pt x="2564" y="397"/>
                </a:lnTo>
                <a:lnTo>
                  <a:pt x="2539" y="398"/>
                </a:lnTo>
                <a:lnTo>
                  <a:pt x="2511" y="398"/>
                </a:lnTo>
                <a:lnTo>
                  <a:pt x="2511" y="398"/>
                </a:lnTo>
                <a:lnTo>
                  <a:pt x="2487" y="398"/>
                </a:lnTo>
                <a:lnTo>
                  <a:pt x="2466" y="397"/>
                </a:lnTo>
                <a:lnTo>
                  <a:pt x="2432" y="393"/>
                </a:lnTo>
                <a:lnTo>
                  <a:pt x="2411" y="391"/>
                </a:lnTo>
                <a:lnTo>
                  <a:pt x="2403" y="390"/>
                </a:lnTo>
                <a:lnTo>
                  <a:pt x="2403" y="277"/>
                </a:lnTo>
                <a:lnTo>
                  <a:pt x="2610" y="277"/>
                </a:lnTo>
                <a:lnTo>
                  <a:pt x="2610" y="196"/>
                </a:lnTo>
                <a:lnTo>
                  <a:pt x="2403" y="196"/>
                </a:lnTo>
                <a:lnTo>
                  <a:pt x="2403" y="89"/>
                </a:lnTo>
                <a:lnTo>
                  <a:pt x="2403" y="89"/>
                </a:lnTo>
                <a:lnTo>
                  <a:pt x="2411" y="88"/>
                </a:lnTo>
                <a:lnTo>
                  <a:pt x="2431" y="85"/>
                </a:lnTo>
                <a:lnTo>
                  <a:pt x="2463" y="83"/>
                </a:lnTo>
                <a:lnTo>
                  <a:pt x="2504" y="82"/>
                </a:lnTo>
                <a:lnTo>
                  <a:pt x="2504" y="82"/>
                </a:lnTo>
                <a:lnTo>
                  <a:pt x="2530" y="82"/>
                </a:lnTo>
                <a:lnTo>
                  <a:pt x="2554" y="83"/>
                </a:lnTo>
                <a:lnTo>
                  <a:pt x="2595" y="87"/>
                </a:lnTo>
                <a:lnTo>
                  <a:pt x="2624" y="90"/>
                </a:lnTo>
                <a:lnTo>
                  <a:pt x="2634" y="92"/>
                </a:lnTo>
                <a:lnTo>
                  <a:pt x="2634" y="12"/>
                </a:lnTo>
                <a:lnTo>
                  <a:pt x="2634" y="12"/>
                </a:lnTo>
                <a:lnTo>
                  <a:pt x="2624" y="10"/>
                </a:lnTo>
                <a:lnTo>
                  <a:pt x="2596" y="6"/>
                </a:lnTo>
                <a:lnTo>
                  <a:pt x="2552" y="2"/>
                </a:lnTo>
                <a:lnTo>
                  <a:pt x="2524" y="1"/>
                </a:lnTo>
                <a:lnTo>
                  <a:pt x="2493" y="0"/>
                </a:lnTo>
                <a:lnTo>
                  <a:pt x="2493" y="0"/>
                </a:lnTo>
                <a:lnTo>
                  <a:pt x="2450" y="1"/>
                </a:lnTo>
                <a:lnTo>
                  <a:pt x="2413" y="3"/>
                </a:lnTo>
                <a:lnTo>
                  <a:pt x="2380" y="7"/>
                </a:lnTo>
                <a:lnTo>
                  <a:pt x="2352" y="10"/>
                </a:lnTo>
                <a:lnTo>
                  <a:pt x="2329" y="15"/>
                </a:lnTo>
                <a:lnTo>
                  <a:pt x="2313" y="17"/>
                </a:lnTo>
                <a:lnTo>
                  <a:pt x="2300" y="21"/>
                </a:lnTo>
                <a:lnTo>
                  <a:pt x="2300" y="457"/>
                </a:lnTo>
                <a:close/>
                <a:moveTo>
                  <a:pt x="818" y="276"/>
                </a:moveTo>
                <a:lnTo>
                  <a:pt x="818" y="276"/>
                </a:lnTo>
                <a:lnTo>
                  <a:pt x="813" y="288"/>
                </a:lnTo>
                <a:lnTo>
                  <a:pt x="810" y="302"/>
                </a:lnTo>
                <a:lnTo>
                  <a:pt x="810" y="302"/>
                </a:lnTo>
                <a:lnTo>
                  <a:pt x="805" y="288"/>
                </a:lnTo>
                <a:lnTo>
                  <a:pt x="802" y="276"/>
                </a:lnTo>
                <a:lnTo>
                  <a:pt x="710" y="44"/>
                </a:lnTo>
                <a:lnTo>
                  <a:pt x="710" y="44"/>
                </a:lnTo>
                <a:lnTo>
                  <a:pt x="703" y="31"/>
                </a:lnTo>
                <a:lnTo>
                  <a:pt x="696" y="21"/>
                </a:lnTo>
                <a:lnTo>
                  <a:pt x="688" y="13"/>
                </a:lnTo>
                <a:lnTo>
                  <a:pt x="679" y="8"/>
                </a:lnTo>
                <a:lnTo>
                  <a:pt x="667" y="3"/>
                </a:lnTo>
                <a:lnTo>
                  <a:pt x="655" y="1"/>
                </a:lnTo>
                <a:lnTo>
                  <a:pt x="641" y="1"/>
                </a:lnTo>
                <a:lnTo>
                  <a:pt x="625" y="0"/>
                </a:lnTo>
                <a:lnTo>
                  <a:pt x="625" y="0"/>
                </a:lnTo>
                <a:lnTo>
                  <a:pt x="596" y="1"/>
                </a:lnTo>
                <a:lnTo>
                  <a:pt x="577" y="2"/>
                </a:lnTo>
                <a:lnTo>
                  <a:pt x="530" y="473"/>
                </a:lnTo>
                <a:lnTo>
                  <a:pt x="635" y="473"/>
                </a:lnTo>
                <a:lnTo>
                  <a:pt x="658" y="157"/>
                </a:lnTo>
                <a:lnTo>
                  <a:pt x="757" y="396"/>
                </a:lnTo>
                <a:lnTo>
                  <a:pt x="757" y="396"/>
                </a:lnTo>
                <a:lnTo>
                  <a:pt x="760" y="403"/>
                </a:lnTo>
                <a:lnTo>
                  <a:pt x="765" y="408"/>
                </a:lnTo>
                <a:lnTo>
                  <a:pt x="770" y="413"/>
                </a:lnTo>
                <a:lnTo>
                  <a:pt x="775" y="417"/>
                </a:lnTo>
                <a:lnTo>
                  <a:pt x="782" y="419"/>
                </a:lnTo>
                <a:lnTo>
                  <a:pt x="790" y="421"/>
                </a:lnTo>
                <a:lnTo>
                  <a:pt x="800" y="422"/>
                </a:lnTo>
                <a:lnTo>
                  <a:pt x="810" y="422"/>
                </a:lnTo>
                <a:lnTo>
                  <a:pt x="810" y="422"/>
                </a:lnTo>
                <a:lnTo>
                  <a:pt x="820" y="422"/>
                </a:lnTo>
                <a:lnTo>
                  <a:pt x="829" y="421"/>
                </a:lnTo>
                <a:lnTo>
                  <a:pt x="837" y="419"/>
                </a:lnTo>
                <a:lnTo>
                  <a:pt x="844" y="417"/>
                </a:lnTo>
                <a:lnTo>
                  <a:pt x="850" y="413"/>
                </a:lnTo>
                <a:lnTo>
                  <a:pt x="855" y="408"/>
                </a:lnTo>
                <a:lnTo>
                  <a:pt x="858" y="403"/>
                </a:lnTo>
                <a:lnTo>
                  <a:pt x="862" y="396"/>
                </a:lnTo>
                <a:lnTo>
                  <a:pt x="961" y="157"/>
                </a:lnTo>
                <a:lnTo>
                  <a:pt x="984" y="473"/>
                </a:lnTo>
                <a:lnTo>
                  <a:pt x="1088" y="473"/>
                </a:lnTo>
                <a:lnTo>
                  <a:pt x="1041" y="2"/>
                </a:lnTo>
                <a:lnTo>
                  <a:pt x="1041" y="2"/>
                </a:lnTo>
                <a:lnTo>
                  <a:pt x="1024" y="1"/>
                </a:lnTo>
                <a:lnTo>
                  <a:pt x="994" y="0"/>
                </a:lnTo>
                <a:lnTo>
                  <a:pt x="994" y="0"/>
                </a:lnTo>
                <a:lnTo>
                  <a:pt x="978" y="1"/>
                </a:lnTo>
                <a:lnTo>
                  <a:pt x="964" y="1"/>
                </a:lnTo>
                <a:lnTo>
                  <a:pt x="951" y="3"/>
                </a:lnTo>
                <a:lnTo>
                  <a:pt x="941" y="8"/>
                </a:lnTo>
                <a:lnTo>
                  <a:pt x="931" y="13"/>
                </a:lnTo>
                <a:lnTo>
                  <a:pt x="923" y="21"/>
                </a:lnTo>
                <a:lnTo>
                  <a:pt x="916" y="31"/>
                </a:lnTo>
                <a:lnTo>
                  <a:pt x="910" y="44"/>
                </a:lnTo>
                <a:lnTo>
                  <a:pt x="818" y="276"/>
                </a:lnTo>
                <a:close/>
                <a:moveTo>
                  <a:pt x="293" y="373"/>
                </a:moveTo>
                <a:lnTo>
                  <a:pt x="293" y="373"/>
                </a:lnTo>
                <a:lnTo>
                  <a:pt x="271" y="380"/>
                </a:lnTo>
                <a:lnTo>
                  <a:pt x="242" y="389"/>
                </a:lnTo>
                <a:lnTo>
                  <a:pt x="225" y="392"/>
                </a:lnTo>
                <a:lnTo>
                  <a:pt x="209" y="396"/>
                </a:lnTo>
                <a:lnTo>
                  <a:pt x="193" y="398"/>
                </a:lnTo>
                <a:lnTo>
                  <a:pt x="177" y="398"/>
                </a:lnTo>
                <a:lnTo>
                  <a:pt x="177" y="398"/>
                </a:lnTo>
                <a:lnTo>
                  <a:pt x="162" y="398"/>
                </a:lnTo>
                <a:lnTo>
                  <a:pt x="147" y="396"/>
                </a:lnTo>
                <a:lnTo>
                  <a:pt x="135" y="391"/>
                </a:lnTo>
                <a:lnTo>
                  <a:pt x="129" y="389"/>
                </a:lnTo>
                <a:lnTo>
                  <a:pt x="123" y="385"/>
                </a:lnTo>
                <a:lnTo>
                  <a:pt x="118" y="381"/>
                </a:lnTo>
                <a:lnTo>
                  <a:pt x="114" y="377"/>
                </a:lnTo>
                <a:lnTo>
                  <a:pt x="110" y="372"/>
                </a:lnTo>
                <a:lnTo>
                  <a:pt x="107" y="366"/>
                </a:lnTo>
                <a:lnTo>
                  <a:pt x="105" y="360"/>
                </a:lnTo>
                <a:lnTo>
                  <a:pt x="104" y="353"/>
                </a:lnTo>
                <a:lnTo>
                  <a:pt x="102" y="345"/>
                </a:lnTo>
                <a:lnTo>
                  <a:pt x="101" y="337"/>
                </a:lnTo>
                <a:lnTo>
                  <a:pt x="101" y="337"/>
                </a:lnTo>
                <a:lnTo>
                  <a:pt x="102" y="323"/>
                </a:lnTo>
                <a:lnTo>
                  <a:pt x="106" y="310"/>
                </a:lnTo>
                <a:lnTo>
                  <a:pt x="108" y="305"/>
                </a:lnTo>
                <a:lnTo>
                  <a:pt x="112" y="299"/>
                </a:lnTo>
                <a:lnTo>
                  <a:pt x="116" y="294"/>
                </a:lnTo>
                <a:lnTo>
                  <a:pt x="120" y="290"/>
                </a:lnTo>
                <a:lnTo>
                  <a:pt x="125" y="286"/>
                </a:lnTo>
                <a:lnTo>
                  <a:pt x="131" y="283"/>
                </a:lnTo>
                <a:lnTo>
                  <a:pt x="138" y="279"/>
                </a:lnTo>
                <a:lnTo>
                  <a:pt x="145" y="277"/>
                </a:lnTo>
                <a:lnTo>
                  <a:pt x="163" y="273"/>
                </a:lnTo>
                <a:lnTo>
                  <a:pt x="183" y="271"/>
                </a:lnTo>
                <a:lnTo>
                  <a:pt x="293" y="268"/>
                </a:lnTo>
                <a:lnTo>
                  <a:pt x="293" y="373"/>
                </a:lnTo>
                <a:close/>
                <a:moveTo>
                  <a:pt x="231" y="0"/>
                </a:moveTo>
                <a:lnTo>
                  <a:pt x="231" y="0"/>
                </a:lnTo>
                <a:lnTo>
                  <a:pt x="198" y="1"/>
                </a:lnTo>
                <a:lnTo>
                  <a:pt x="166" y="5"/>
                </a:lnTo>
                <a:lnTo>
                  <a:pt x="136" y="8"/>
                </a:lnTo>
                <a:lnTo>
                  <a:pt x="109" y="14"/>
                </a:lnTo>
                <a:lnTo>
                  <a:pt x="86" y="20"/>
                </a:lnTo>
                <a:lnTo>
                  <a:pt x="66" y="25"/>
                </a:lnTo>
                <a:lnTo>
                  <a:pt x="49" y="31"/>
                </a:lnTo>
                <a:lnTo>
                  <a:pt x="37" y="37"/>
                </a:lnTo>
                <a:lnTo>
                  <a:pt x="59" y="114"/>
                </a:lnTo>
                <a:lnTo>
                  <a:pt x="59" y="114"/>
                </a:lnTo>
                <a:lnTo>
                  <a:pt x="71" y="110"/>
                </a:lnTo>
                <a:lnTo>
                  <a:pt x="104" y="102"/>
                </a:lnTo>
                <a:lnTo>
                  <a:pt x="125" y="97"/>
                </a:lnTo>
                <a:lnTo>
                  <a:pt x="150" y="92"/>
                </a:lnTo>
                <a:lnTo>
                  <a:pt x="175" y="90"/>
                </a:lnTo>
                <a:lnTo>
                  <a:pt x="201" y="89"/>
                </a:lnTo>
                <a:lnTo>
                  <a:pt x="201" y="89"/>
                </a:lnTo>
                <a:lnTo>
                  <a:pt x="222" y="90"/>
                </a:lnTo>
                <a:lnTo>
                  <a:pt x="240" y="92"/>
                </a:lnTo>
                <a:lnTo>
                  <a:pt x="248" y="95"/>
                </a:lnTo>
                <a:lnTo>
                  <a:pt x="257" y="97"/>
                </a:lnTo>
                <a:lnTo>
                  <a:pt x="263" y="100"/>
                </a:lnTo>
                <a:lnTo>
                  <a:pt x="269" y="105"/>
                </a:lnTo>
                <a:lnTo>
                  <a:pt x="275" y="110"/>
                </a:lnTo>
                <a:lnTo>
                  <a:pt x="280" y="114"/>
                </a:lnTo>
                <a:lnTo>
                  <a:pt x="283" y="121"/>
                </a:lnTo>
                <a:lnTo>
                  <a:pt x="286" y="128"/>
                </a:lnTo>
                <a:lnTo>
                  <a:pt x="289" y="135"/>
                </a:lnTo>
                <a:lnTo>
                  <a:pt x="291" y="144"/>
                </a:lnTo>
                <a:lnTo>
                  <a:pt x="292" y="153"/>
                </a:lnTo>
                <a:lnTo>
                  <a:pt x="292" y="164"/>
                </a:lnTo>
                <a:lnTo>
                  <a:pt x="292" y="197"/>
                </a:lnTo>
                <a:lnTo>
                  <a:pt x="201" y="197"/>
                </a:lnTo>
                <a:lnTo>
                  <a:pt x="201" y="197"/>
                </a:lnTo>
                <a:lnTo>
                  <a:pt x="174" y="198"/>
                </a:lnTo>
                <a:lnTo>
                  <a:pt x="148" y="201"/>
                </a:lnTo>
                <a:lnTo>
                  <a:pt x="125" y="204"/>
                </a:lnTo>
                <a:lnTo>
                  <a:pt x="105" y="210"/>
                </a:lnTo>
                <a:lnTo>
                  <a:pt x="86" y="216"/>
                </a:lnTo>
                <a:lnTo>
                  <a:pt x="69" y="224"/>
                </a:lnTo>
                <a:lnTo>
                  <a:pt x="55" y="232"/>
                </a:lnTo>
                <a:lnTo>
                  <a:pt x="43" y="242"/>
                </a:lnTo>
                <a:lnTo>
                  <a:pt x="32" y="253"/>
                </a:lnTo>
                <a:lnTo>
                  <a:pt x="23" y="264"/>
                </a:lnTo>
                <a:lnTo>
                  <a:pt x="16" y="276"/>
                </a:lnTo>
                <a:lnTo>
                  <a:pt x="10" y="288"/>
                </a:lnTo>
                <a:lnTo>
                  <a:pt x="6" y="302"/>
                </a:lnTo>
                <a:lnTo>
                  <a:pt x="2" y="316"/>
                </a:lnTo>
                <a:lnTo>
                  <a:pt x="1" y="330"/>
                </a:lnTo>
                <a:lnTo>
                  <a:pt x="0" y="344"/>
                </a:lnTo>
                <a:lnTo>
                  <a:pt x="0" y="344"/>
                </a:lnTo>
                <a:lnTo>
                  <a:pt x="1" y="362"/>
                </a:lnTo>
                <a:lnTo>
                  <a:pt x="3" y="380"/>
                </a:lnTo>
                <a:lnTo>
                  <a:pt x="8" y="395"/>
                </a:lnTo>
                <a:lnTo>
                  <a:pt x="14" y="408"/>
                </a:lnTo>
                <a:lnTo>
                  <a:pt x="22" y="421"/>
                </a:lnTo>
                <a:lnTo>
                  <a:pt x="30" y="433"/>
                </a:lnTo>
                <a:lnTo>
                  <a:pt x="39" y="442"/>
                </a:lnTo>
                <a:lnTo>
                  <a:pt x="51" y="450"/>
                </a:lnTo>
                <a:lnTo>
                  <a:pt x="61" y="458"/>
                </a:lnTo>
                <a:lnTo>
                  <a:pt x="74" y="464"/>
                </a:lnTo>
                <a:lnTo>
                  <a:pt x="86" y="468"/>
                </a:lnTo>
                <a:lnTo>
                  <a:pt x="100" y="473"/>
                </a:lnTo>
                <a:lnTo>
                  <a:pt x="114" y="475"/>
                </a:lnTo>
                <a:lnTo>
                  <a:pt x="128" y="478"/>
                </a:lnTo>
                <a:lnTo>
                  <a:pt x="141" y="479"/>
                </a:lnTo>
                <a:lnTo>
                  <a:pt x="155" y="480"/>
                </a:lnTo>
                <a:lnTo>
                  <a:pt x="155" y="480"/>
                </a:lnTo>
                <a:lnTo>
                  <a:pt x="170" y="479"/>
                </a:lnTo>
                <a:lnTo>
                  <a:pt x="185" y="478"/>
                </a:lnTo>
                <a:lnTo>
                  <a:pt x="213" y="474"/>
                </a:lnTo>
                <a:lnTo>
                  <a:pt x="236" y="468"/>
                </a:lnTo>
                <a:lnTo>
                  <a:pt x="255" y="462"/>
                </a:lnTo>
                <a:lnTo>
                  <a:pt x="271" y="456"/>
                </a:lnTo>
                <a:lnTo>
                  <a:pt x="284" y="450"/>
                </a:lnTo>
                <a:lnTo>
                  <a:pt x="292" y="445"/>
                </a:lnTo>
                <a:lnTo>
                  <a:pt x="297" y="444"/>
                </a:lnTo>
                <a:lnTo>
                  <a:pt x="297" y="444"/>
                </a:lnTo>
                <a:lnTo>
                  <a:pt x="299" y="445"/>
                </a:lnTo>
                <a:lnTo>
                  <a:pt x="304" y="447"/>
                </a:lnTo>
                <a:lnTo>
                  <a:pt x="311" y="450"/>
                </a:lnTo>
                <a:lnTo>
                  <a:pt x="320" y="453"/>
                </a:lnTo>
                <a:lnTo>
                  <a:pt x="332" y="457"/>
                </a:lnTo>
                <a:lnTo>
                  <a:pt x="350" y="460"/>
                </a:lnTo>
                <a:lnTo>
                  <a:pt x="370" y="462"/>
                </a:lnTo>
                <a:lnTo>
                  <a:pt x="397" y="463"/>
                </a:lnTo>
                <a:lnTo>
                  <a:pt x="397" y="137"/>
                </a:lnTo>
                <a:lnTo>
                  <a:pt x="397" y="137"/>
                </a:lnTo>
                <a:lnTo>
                  <a:pt x="397" y="119"/>
                </a:lnTo>
                <a:lnTo>
                  <a:pt x="395" y="103"/>
                </a:lnTo>
                <a:lnTo>
                  <a:pt x="391" y="88"/>
                </a:lnTo>
                <a:lnTo>
                  <a:pt x="387" y="74"/>
                </a:lnTo>
                <a:lnTo>
                  <a:pt x="380" y="62"/>
                </a:lnTo>
                <a:lnTo>
                  <a:pt x="373" y="51"/>
                </a:lnTo>
                <a:lnTo>
                  <a:pt x="364" y="40"/>
                </a:lnTo>
                <a:lnTo>
                  <a:pt x="353" y="32"/>
                </a:lnTo>
                <a:lnTo>
                  <a:pt x="343" y="24"/>
                </a:lnTo>
                <a:lnTo>
                  <a:pt x="330" y="17"/>
                </a:lnTo>
                <a:lnTo>
                  <a:pt x="316" y="13"/>
                </a:lnTo>
                <a:lnTo>
                  <a:pt x="301" y="8"/>
                </a:lnTo>
                <a:lnTo>
                  <a:pt x="285" y="5"/>
                </a:lnTo>
                <a:lnTo>
                  <a:pt x="268" y="2"/>
                </a:lnTo>
                <a:lnTo>
                  <a:pt x="251" y="1"/>
                </a:lnTo>
                <a:lnTo>
                  <a:pt x="231" y="0"/>
                </a:lnTo>
                <a:close/>
                <a:moveTo>
                  <a:pt x="1485" y="373"/>
                </a:moveTo>
                <a:lnTo>
                  <a:pt x="1485" y="373"/>
                </a:lnTo>
                <a:lnTo>
                  <a:pt x="1463" y="380"/>
                </a:lnTo>
                <a:lnTo>
                  <a:pt x="1433" y="389"/>
                </a:lnTo>
                <a:lnTo>
                  <a:pt x="1417" y="392"/>
                </a:lnTo>
                <a:lnTo>
                  <a:pt x="1400" y="396"/>
                </a:lnTo>
                <a:lnTo>
                  <a:pt x="1384" y="398"/>
                </a:lnTo>
                <a:lnTo>
                  <a:pt x="1369" y="398"/>
                </a:lnTo>
                <a:lnTo>
                  <a:pt x="1369" y="398"/>
                </a:lnTo>
                <a:lnTo>
                  <a:pt x="1353" y="398"/>
                </a:lnTo>
                <a:lnTo>
                  <a:pt x="1339" y="396"/>
                </a:lnTo>
                <a:lnTo>
                  <a:pt x="1325" y="391"/>
                </a:lnTo>
                <a:lnTo>
                  <a:pt x="1319" y="389"/>
                </a:lnTo>
                <a:lnTo>
                  <a:pt x="1315" y="385"/>
                </a:lnTo>
                <a:lnTo>
                  <a:pt x="1310" y="381"/>
                </a:lnTo>
                <a:lnTo>
                  <a:pt x="1306" y="377"/>
                </a:lnTo>
                <a:lnTo>
                  <a:pt x="1302" y="372"/>
                </a:lnTo>
                <a:lnTo>
                  <a:pt x="1299" y="366"/>
                </a:lnTo>
                <a:lnTo>
                  <a:pt x="1296" y="360"/>
                </a:lnTo>
                <a:lnTo>
                  <a:pt x="1294" y="353"/>
                </a:lnTo>
                <a:lnTo>
                  <a:pt x="1293" y="345"/>
                </a:lnTo>
                <a:lnTo>
                  <a:pt x="1293" y="337"/>
                </a:lnTo>
                <a:lnTo>
                  <a:pt x="1293" y="337"/>
                </a:lnTo>
                <a:lnTo>
                  <a:pt x="1294" y="323"/>
                </a:lnTo>
                <a:lnTo>
                  <a:pt x="1298" y="310"/>
                </a:lnTo>
                <a:lnTo>
                  <a:pt x="1300" y="305"/>
                </a:lnTo>
                <a:lnTo>
                  <a:pt x="1303" y="299"/>
                </a:lnTo>
                <a:lnTo>
                  <a:pt x="1307" y="294"/>
                </a:lnTo>
                <a:lnTo>
                  <a:pt x="1311" y="290"/>
                </a:lnTo>
                <a:lnTo>
                  <a:pt x="1317" y="286"/>
                </a:lnTo>
                <a:lnTo>
                  <a:pt x="1323" y="283"/>
                </a:lnTo>
                <a:lnTo>
                  <a:pt x="1330" y="279"/>
                </a:lnTo>
                <a:lnTo>
                  <a:pt x="1337" y="277"/>
                </a:lnTo>
                <a:lnTo>
                  <a:pt x="1354" y="273"/>
                </a:lnTo>
                <a:lnTo>
                  <a:pt x="1375" y="271"/>
                </a:lnTo>
                <a:lnTo>
                  <a:pt x="1485" y="268"/>
                </a:lnTo>
                <a:lnTo>
                  <a:pt x="1485" y="373"/>
                </a:lnTo>
                <a:close/>
                <a:moveTo>
                  <a:pt x="1423" y="0"/>
                </a:moveTo>
                <a:lnTo>
                  <a:pt x="1423" y="0"/>
                </a:lnTo>
                <a:lnTo>
                  <a:pt x="1388" y="1"/>
                </a:lnTo>
                <a:lnTo>
                  <a:pt x="1357" y="5"/>
                </a:lnTo>
                <a:lnTo>
                  <a:pt x="1328" y="8"/>
                </a:lnTo>
                <a:lnTo>
                  <a:pt x="1301" y="14"/>
                </a:lnTo>
                <a:lnTo>
                  <a:pt x="1278" y="20"/>
                </a:lnTo>
                <a:lnTo>
                  <a:pt x="1257" y="25"/>
                </a:lnTo>
                <a:lnTo>
                  <a:pt x="1241" y="31"/>
                </a:lnTo>
                <a:lnTo>
                  <a:pt x="1229" y="37"/>
                </a:lnTo>
                <a:lnTo>
                  <a:pt x="1250" y="114"/>
                </a:lnTo>
                <a:lnTo>
                  <a:pt x="1250" y="114"/>
                </a:lnTo>
                <a:lnTo>
                  <a:pt x="1263" y="110"/>
                </a:lnTo>
                <a:lnTo>
                  <a:pt x="1295" y="102"/>
                </a:lnTo>
                <a:lnTo>
                  <a:pt x="1316" y="97"/>
                </a:lnTo>
                <a:lnTo>
                  <a:pt x="1340" y="92"/>
                </a:lnTo>
                <a:lnTo>
                  <a:pt x="1365" y="90"/>
                </a:lnTo>
                <a:lnTo>
                  <a:pt x="1392" y="89"/>
                </a:lnTo>
                <a:lnTo>
                  <a:pt x="1392" y="89"/>
                </a:lnTo>
                <a:lnTo>
                  <a:pt x="1414" y="90"/>
                </a:lnTo>
                <a:lnTo>
                  <a:pt x="1432" y="92"/>
                </a:lnTo>
                <a:lnTo>
                  <a:pt x="1440" y="95"/>
                </a:lnTo>
                <a:lnTo>
                  <a:pt x="1447" y="97"/>
                </a:lnTo>
                <a:lnTo>
                  <a:pt x="1454" y="100"/>
                </a:lnTo>
                <a:lnTo>
                  <a:pt x="1461" y="105"/>
                </a:lnTo>
                <a:lnTo>
                  <a:pt x="1466" y="110"/>
                </a:lnTo>
                <a:lnTo>
                  <a:pt x="1470" y="114"/>
                </a:lnTo>
                <a:lnTo>
                  <a:pt x="1475" y="121"/>
                </a:lnTo>
                <a:lnTo>
                  <a:pt x="1478" y="128"/>
                </a:lnTo>
                <a:lnTo>
                  <a:pt x="1481" y="135"/>
                </a:lnTo>
                <a:lnTo>
                  <a:pt x="1482" y="144"/>
                </a:lnTo>
                <a:lnTo>
                  <a:pt x="1483" y="153"/>
                </a:lnTo>
                <a:lnTo>
                  <a:pt x="1484" y="164"/>
                </a:lnTo>
                <a:lnTo>
                  <a:pt x="1484" y="197"/>
                </a:lnTo>
                <a:lnTo>
                  <a:pt x="1392" y="197"/>
                </a:lnTo>
                <a:lnTo>
                  <a:pt x="1392" y="197"/>
                </a:lnTo>
                <a:lnTo>
                  <a:pt x="1364" y="198"/>
                </a:lnTo>
                <a:lnTo>
                  <a:pt x="1339" y="201"/>
                </a:lnTo>
                <a:lnTo>
                  <a:pt x="1316" y="204"/>
                </a:lnTo>
                <a:lnTo>
                  <a:pt x="1295" y="210"/>
                </a:lnTo>
                <a:lnTo>
                  <a:pt x="1277" y="216"/>
                </a:lnTo>
                <a:lnTo>
                  <a:pt x="1261" y="224"/>
                </a:lnTo>
                <a:lnTo>
                  <a:pt x="1247" y="232"/>
                </a:lnTo>
                <a:lnTo>
                  <a:pt x="1234" y="242"/>
                </a:lnTo>
                <a:lnTo>
                  <a:pt x="1223" y="253"/>
                </a:lnTo>
                <a:lnTo>
                  <a:pt x="1215" y="264"/>
                </a:lnTo>
                <a:lnTo>
                  <a:pt x="1207" y="276"/>
                </a:lnTo>
                <a:lnTo>
                  <a:pt x="1201" y="288"/>
                </a:lnTo>
                <a:lnTo>
                  <a:pt x="1198" y="302"/>
                </a:lnTo>
                <a:lnTo>
                  <a:pt x="1194" y="316"/>
                </a:lnTo>
                <a:lnTo>
                  <a:pt x="1192" y="330"/>
                </a:lnTo>
                <a:lnTo>
                  <a:pt x="1192" y="344"/>
                </a:lnTo>
                <a:lnTo>
                  <a:pt x="1192" y="344"/>
                </a:lnTo>
                <a:lnTo>
                  <a:pt x="1193" y="362"/>
                </a:lnTo>
                <a:lnTo>
                  <a:pt x="1195" y="380"/>
                </a:lnTo>
                <a:lnTo>
                  <a:pt x="1200" y="395"/>
                </a:lnTo>
                <a:lnTo>
                  <a:pt x="1206" y="408"/>
                </a:lnTo>
                <a:lnTo>
                  <a:pt x="1212" y="421"/>
                </a:lnTo>
                <a:lnTo>
                  <a:pt x="1222" y="433"/>
                </a:lnTo>
                <a:lnTo>
                  <a:pt x="1231" y="442"/>
                </a:lnTo>
                <a:lnTo>
                  <a:pt x="1241" y="450"/>
                </a:lnTo>
                <a:lnTo>
                  <a:pt x="1253" y="458"/>
                </a:lnTo>
                <a:lnTo>
                  <a:pt x="1265" y="464"/>
                </a:lnTo>
                <a:lnTo>
                  <a:pt x="1278" y="468"/>
                </a:lnTo>
                <a:lnTo>
                  <a:pt x="1291" y="473"/>
                </a:lnTo>
                <a:lnTo>
                  <a:pt x="1305" y="475"/>
                </a:lnTo>
                <a:lnTo>
                  <a:pt x="1318" y="478"/>
                </a:lnTo>
                <a:lnTo>
                  <a:pt x="1332" y="479"/>
                </a:lnTo>
                <a:lnTo>
                  <a:pt x="1346" y="480"/>
                </a:lnTo>
                <a:lnTo>
                  <a:pt x="1346" y="480"/>
                </a:lnTo>
                <a:lnTo>
                  <a:pt x="1362" y="479"/>
                </a:lnTo>
                <a:lnTo>
                  <a:pt x="1377" y="478"/>
                </a:lnTo>
                <a:lnTo>
                  <a:pt x="1403" y="474"/>
                </a:lnTo>
                <a:lnTo>
                  <a:pt x="1428" y="468"/>
                </a:lnTo>
                <a:lnTo>
                  <a:pt x="1447" y="462"/>
                </a:lnTo>
                <a:lnTo>
                  <a:pt x="1463" y="456"/>
                </a:lnTo>
                <a:lnTo>
                  <a:pt x="1476" y="450"/>
                </a:lnTo>
                <a:lnTo>
                  <a:pt x="1484" y="445"/>
                </a:lnTo>
                <a:lnTo>
                  <a:pt x="1489" y="444"/>
                </a:lnTo>
                <a:lnTo>
                  <a:pt x="1489" y="444"/>
                </a:lnTo>
                <a:lnTo>
                  <a:pt x="1491" y="445"/>
                </a:lnTo>
                <a:lnTo>
                  <a:pt x="1494" y="447"/>
                </a:lnTo>
                <a:lnTo>
                  <a:pt x="1501" y="450"/>
                </a:lnTo>
                <a:lnTo>
                  <a:pt x="1510" y="453"/>
                </a:lnTo>
                <a:lnTo>
                  <a:pt x="1524" y="457"/>
                </a:lnTo>
                <a:lnTo>
                  <a:pt x="1540" y="460"/>
                </a:lnTo>
                <a:lnTo>
                  <a:pt x="1562" y="462"/>
                </a:lnTo>
                <a:lnTo>
                  <a:pt x="1589" y="463"/>
                </a:lnTo>
                <a:lnTo>
                  <a:pt x="1589" y="137"/>
                </a:lnTo>
                <a:lnTo>
                  <a:pt x="1589" y="137"/>
                </a:lnTo>
                <a:lnTo>
                  <a:pt x="1589" y="119"/>
                </a:lnTo>
                <a:lnTo>
                  <a:pt x="1586" y="103"/>
                </a:lnTo>
                <a:lnTo>
                  <a:pt x="1583" y="88"/>
                </a:lnTo>
                <a:lnTo>
                  <a:pt x="1577" y="74"/>
                </a:lnTo>
                <a:lnTo>
                  <a:pt x="1571" y="62"/>
                </a:lnTo>
                <a:lnTo>
                  <a:pt x="1563" y="51"/>
                </a:lnTo>
                <a:lnTo>
                  <a:pt x="1555" y="40"/>
                </a:lnTo>
                <a:lnTo>
                  <a:pt x="1545" y="32"/>
                </a:lnTo>
                <a:lnTo>
                  <a:pt x="1533" y="24"/>
                </a:lnTo>
                <a:lnTo>
                  <a:pt x="1521" y="17"/>
                </a:lnTo>
                <a:lnTo>
                  <a:pt x="1508" y="13"/>
                </a:lnTo>
                <a:lnTo>
                  <a:pt x="1493" y="8"/>
                </a:lnTo>
                <a:lnTo>
                  <a:pt x="1477" y="5"/>
                </a:lnTo>
                <a:lnTo>
                  <a:pt x="1460" y="2"/>
                </a:lnTo>
                <a:lnTo>
                  <a:pt x="1441" y="1"/>
                </a:lnTo>
                <a:lnTo>
                  <a:pt x="1423" y="0"/>
                </a:lnTo>
                <a:close/>
                <a:moveTo>
                  <a:pt x="3080" y="355"/>
                </a:moveTo>
                <a:lnTo>
                  <a:pt x="3080" y="355"/>
                </a:lnTo>
                <a:lnTo>
                  <a:pt x="3055" y="366"/>
                </a:lnTo>
                <a:lnTo>
                  <a:pt x="3040" y="372"/>
                </a:lnTo>
                <a:lnTo>
                  <a:pt x="3024" y="376"/>
                </a:lnTo>
                <a:lnTo>
                  <a:pt x="3007" y="381"/>
                </a:lnTo>
                <a:lnTo>
                  <a:pt x="2989" y="384"/>
                </a:lnTo>
                <a:lnTo>
                  <a:pt x="2970" y="387"/>
                </a:lnTo>
                <a:lnTo>
                  <a:pt x="2951" y="388"/>
                </a:lnTo>
                <a:lnTo>
                  <a:pt x="2951" y="388"/>
                </a:lnTo>
                <a:lnTo>
                  <a:pt x="2938" y="388"/>
                </a:lnTo>
                <a:lnTo>
                  <a:pt x="2927" y="387"/>
                </a:lnTo>
                <a:lnTo>
                  <a:pt x="2916" y="384"/>
                </a:lnTo>
                <a:lnTo>
                  <a:pt x="2908" y="382"/>
                </a:lnTo>
                <a:lnTo>
                  <a:pt x="2900" y="378"/>
                </a:lnTo>
                <a:lnTo>
                  <a:pt x="2893" y="374"/>
                </a:lnTo>
                <a:lnTo>
                  <a:pt x="2887" y="368"/>
                </a:lnTo>
                <a:lnTo>
                  <a:pt x="2883" y="362"/>
                </a:lnTo>
                <a:lnTo>
                  <a:pt x="2878" y="355"/>
                </a:lnTo>
                <a:lnTo>
                  <a:pt x="2875" y="348"/>
                </a:lnTo>
                <a:lnTo>
                  <a:pt x="2872" y="339"/>
                </a:lnTo>
                <a:lnTo>
                  <a:pt x="2870" y="330"/>
                </a:lnTo>
                <a:lnTo>
                  <a:pt x="2868" y="308"/>
                </a:lnTo>
                <a:lnTo>
                  <a:pt x="2868" y="283"/>
                </a:lnTo>
                <a:lnTo>
                  <a:pt x="2868" y="5"/>
                </a:lnTo>
                <a:lnTo>
                  <a:pt x="2852" y="5"/>
                </a:lnTo>
                <a:lnTo>
                  <a:pt x="2852" y="5"/>
                </a:lnTo>
                <a:lnTo>
                  <a:pt x="2830" y="5"/>
                </a:lnTo>
                <a:lnTo>
                  <a:pt x="2803" y="7"/>
                </a:lnTo>
                <a:lnTo>
                  <a:pt x="2778" y="9"/>
                </a:lnTo>
                <a:lnTo>
                  <a:pt x="2763" y="12"/>
                </a:lnTo>
                <a:lnTo>
                  <a:pt x="2763" y="295"/>
                </a:lnTo>
                <a:lnTo>
                  <a:pt x="2763" y="295"/>
                </a:lnTo>
                <a:lnTo>
                  <a:pt x="2763" y="318"/>
                </a:lnTo>
                <a:lnTo>
                  <a:pt x="2764" y="339"/>
                </a:lnTo>
                <a:lnTo>
                  <a:pt x="2767" y="359"/>
                </a:lnTo>
                <a:lnTo>
                  <a:pt x="2769" y="377"/>
                </a:lnTo>
                <a:lnTo>
                  <a:pt x="2774" y="393"/>
                </a:lnTo>
                <a:lnTo>
                  <a:pt x="2779" y="408"/>
                </a:lnTo>
                <a:lnTo>
                  <a:pt x="2786" y="422"/>
                </a:lnTo>
                <a:lnTo>
                  <a:pt x="2794" y="434"/>
                </a:lnTo>
                <a:lnTo>
                  <a:pt x="2803" y="445"/>
                </a:lnTo>
                <a:lnTo>
                  <a:pt x="2815" y="455"/>
                </a:lnTo>
                <a:lnTo>
                  <a:pt x="2829" y="462"/>
                </a:lnTo>
                <a:lnTo>
                  <a:pt x="2843" y="468"/>
                </a:lnTo>
                <a:lnTo>
                  <a:pt x="2860" y="473"/>
                </a:lnTo>
                <a:lnTo>
                  <a:pt x="2878" y="477"/>
                </a:lnTo>
                <a:lnTo>
                  <a:pt x="2899" y="479"/>
                </a:lnTo>
                <a:lnTo>
                  <a:pt x="2922" y="480"/>
                </a:lnTo>
                <a:lnTo>
                  <a:pt x="2922" y="480"/>
                </a:lnTo>
                <a:lnTo>
                  <a:pt x="2940" y="479"/>
                </a:lnTo>
                <a:lnTo>
                  <a:pt x="2956" y="478"/>
                </a:lnTo>
                <a:lnTo>
                  <a:pt x="2973" y="477"/>
                </a:lnTo>
                <a:lnTo>
                  <a:pt x="2987" y="473"/>
                </a:lnTo>
                <a:lnTo>
                  <a:pt x="3014" y="467"/>
                </a:lnTo>
                <a:lnTo>
                  <a:pt x="3037" y="460"/>
                </a:lnTo>
                <a:lnTo>
                  <a:pt x="3055" y="453"/>
                </a:lnTo>
                <a:lnTo>
                  <a:pt x="3068" y="448"/>
                </a:lnTo>
                <a:lnTo>
                  <a:pt x="3082" y="442"/>
                </a:lnTo>
                <a:lnTo>
                  <a:pt x="3082" y="442"/>
                </a:lnTo>
                <a:lnTo>
                  <a:pt x="3089" y="445"/>
                </a:lnTo>
                <a:lnTo>
                  <a:pt x="3097" y="449"/>
                </a:lnTo>
                <a:lnTo>
                  <a:pt x="3108" y="452"/>
                </a:lnTo>
                <a:lnTo>
                  <a:pt x="3122" y="456"/>
                </a:lnTo>
                <a:lnTo>
                  <a:pt x="3139" y="459"/>
                </a:lnTo>
                <a:lnTo>
                  <a:pt x="3160" y="462"/>
                </a:lnTo>
                <a:lnTo>
                  <a:pt x="3184" y="463"/>
                </a:lnTo>
                <a:lnTo>
                  <a:pt x="3184" y="12"/>
                </a:lnTo>
                <a:lnTo>
                  <a:pt x="3184" y="12"/>
                </a:lnTo>
                <a:lnTo>
                  <a:pt x="3149" y="7"/>
                </a:lnTo>
                <a:lnTo>
                  <a:pt x="3123" y="6"/>
                </a:lnTo>
                <a:lnTo>
                  <a:pt x="3100" y="5"/>
                </a:lnTo>
                <a:lnTo>
                  <a:pt x="3080" y="5"/>
                </a:lnTo>
                <a:lnTo>
                  <a:pt x="3080" y="355"/>
                </a:lnTo>
                <a:close/>
                <a:moveTo>
                  <a:pt x="3307" y="463"/>
                </a:moveTo>
                <a:lnTo>
                  <a:pt x="3307" y="463"/>
                </a:lnTo>
                <a:lnTo>
                  <a:pt x="3319" y="465"/>
                </a:lnTo>
                <a:lnTo>
                  <a:pt x="3351" y="471"/>
                </a:lnTo>
                <a:lnTo>
                  <a:pt x="3374" y="474"/>
                </a:lnTo>
                <a:lnTo>
                  <a:pt x="3400" y="477"/>
                </a:lnTo>
                <a:lnTo>
                  <a:pt x="3430" y="479"/>
                </a:lnTo>
                <a:lnTo>
                  <a:pt x="3463" y="480"/>
                </a:lnTo>
                <a:lnTo>
                  <a:pt x="3463" y="480"/>
                </a:lnTo>
                <a:lnTo>
                  <a:pt x="3480" y="479"/>
                </a:lnTo>
                <a:lnTo>
                  <a:pt x="3496" y="478"/>
                </a:lnTo>
                <a:lnTo>
                  <a:pt x="3513" y="477"/>
                </a:lnTo>
                <a:lnTo>
                  <a:pt x="3529" y="473"/>
                </a:lnTo>
                <a:lnTo>
                  <a:pt x="3547" y="470"/>
                </a:lnTo>
                <a:lnTo>
                  <a:pt x="3563" y="464"/>
                </a:lnTo>
                <a:lnTo>
                  <a:pt x="3578" y="458"/>
                </a:lnTo>
                <a:lnTo>
                  <a:pt x="3593" y="451"/>
                </a:lnTo>
                <a:lnTo>
                  <a:pt x="3605" y="442"/>
                </a:lnTo>
                <a:lnTo>
                  <a:pt x="3618" y="432"/>
                </a:lnTo>
                <a:lnTo>
                  <a:pt x="3629" y="420"/>
                </a:lnTo>
                <a:lnTo>
                  <a:pt x="3639" y="407"/>
                </a:lnTo>
                <a:lnTo>
                  <a:pt x="3647" y="392"/>
                </a:lnTo>
                <a:lnTo>
                  <a:pt x="3652" y="375"/>
                </a:lnTo>
                <a:lnTo>
                  <a:pt x="3656" y="357"/>
                </a:lnTo>
                <a:lnTo>
                  <a:pt x="3657" y="337"/>
                </a:lnTo>
                <a:lnTo>
                  <a:pt x="3657" y="337"/>
                </a:lnTo>
                <a:lnTo>
                  <a:pt x="3656" y="323"/>
                </a:lnTo>
                <a:lnTo>
                  <a:pt x="3655" y="310"/>
                </a:lnTo>
                <a:lnTo>
                  <a:pt x="3651" y="299"/>
                </a:lnTo>
                <a:lnTo>
                  <a:pt x="3647" y="287"/>
                </a:lnTo>
                <a:lnTo>
                  <a:pt x="3641" y="278"/>
                </a:lnTo>
                <a:lnTo>
                  <a:pt x="3634" y="268"/>
                </a:lnTo>
                <a:lnTo>
                  <a:pt x="3626" y="260"/>
                </a:lnTo>
                <a:lnTo>
                  <a:pt x="3618" y="252"/>
                </a:lnTo>
                <a:lnTo>
                  <a:pt x="3608" y="243"/>
                </a:lnTo>
                <a:lnTo>
                  <a:pt x="3596" y="237"/>
                </a:lnTo>
                <a:lnTo>
                  <a:pt x="3585" y="228"/>
                </a:lnTo>
                <a:lnTo>
                  <a:pt x="3571" y="223"/>
                </a:lnTo>
                <a:lnTo>
                  <a:pt x="3542" y="210"/>
                </a:lnTo>
                <a:lnTo>
                  <a:pt x="3510" y="197"/>
                </a:lnTo>
                <a:lnTo>
                  <a:pt x="3510" y="197"/>
                </a:lnTo>
                <a:lnTo>
                  <a:pt x="3474" y="183"/>
                </a:lnTo>
                <a:lnTo>
                  <a:pt x="3459" y="177"/>
                </a:lnTo>
                <a:lnTo>
                  <a:pt x="3445" y="170"/>
                </a:lnTo>
                <a:lnTo>
                  <a:pt x="3434" y="162"/>
                </a:lnTo>
                <a:lnTo>
                  <a:pt x="3429" y="157"/>
                </a:lnTo>
                <a:lnTo>
                  <a:pt x="3426" y="152"/>
                </a:lnTo>
                <a:lnTo>
                  <a:pt x="3422" y="148"/>
                </a:lnTo>
                <a:lnTo>
                  <a:pt x="3420" y="142"/>
                </a:lnTo>
                <a:lnTo>
                  <a:pt x="3419" y="136"/>
                </a:lnTo>
                <a:lnTo>
                  <a:pt x="3419" y="130"/>
                </a:lnTo>
                <a:lnTo>
                  <a:pt x="3419" y="130"/>
                </a:lnTo>
                <a:lnTo>
                  <a:pt x="3419" y="123"/>
                </a:lnTo>
                <a:lnTo>
                  <a:pt x="3421" y="117"/>
                </a:lnTo>
                <a:lnTo>
                  <a:pt x="3426" y="108"/>
                </a:lnTo>
                <a:lnTo>
                  <a:pt x="3433" y="100"/>
                </a:lnTo>
                <a:lnTo>
                  <a:pt x="3437" y="97"/>
                </a:lnTo>
                <a:lnTo>
                  <a:pt x="3442" y="93"/>
                </a:lnTo>
                <a:lnTo>
                  <a:pt x="3449" y="91"/>
                </a:lnTo>
                <a:lnTo>
                  <a:pt x="3456" y="88"/>
                </a:lnTo>
                <a:lnTo>
                  <a:pt x="3464" y="85"/>
                </a:lnTo>
                <a:lnTo>
                  <a:pt x="3472" y="84"/>
                </a:lnTo>
                <a:lnTo>
                  <a:pt x="3482" y="83"/>
                </a:lnTo>
                <a:lnTo>
                  <a:pt x="3494" y="83"/>
                </a:lnTo>
                <a:lnTo>
                  <a:pt x="3494" y="83"/>
                </a:lnTo>
                <a:lnTo>
                  <a:pt x="3516" y="84"/>
                </a:lnTo>
                <a:lnTo>
                  <a:pt x="3537" y="87"/>
                </a:lnTo>
                <a:lnTo>
                  <a:pt x="3557" y="91"/>
                </a:lnTo>
                <a:lnTo>
                  <a:pt x="3575" y="96"/>
                </a:lnTo>
                <a:lnTo>
                  <a:pt x="3602" y="105"/>
                </a:lnTo>
                <a:lnTo>
                  <a:pt x="3612" y="110"/>
                </a:lnTo>
                <a:lnTo>
                  <a:pt x="3639" y="33"/>
                </a:lnTo>
                <a:lnTo>
                  <a:pt x="3639" y="33"/>
                </a:lnTo>
                <a:lnTo>
                  <a:pt x="3618" y="24"/>
                </a:lnTo>
                <a:lnTo>
                  <a:pt x="3603" y="18"/>
                </a:lnTo>
                <a:lnTo>
                  <a:pt x="3585" y="14"/>
                </a:lnTo>
                <a:lnTo>
                  <a:pt x="3564" y="8"/>
                </a:lnTo>
                <a:lnTo>
                  <a:pt x="3540" y="5"/>
                </a:lnTo>
                <a:lnTo>
                  <a:pt x="3513" y="1"/>
                </a:lnTo>
                <a:lnTo>
                  <a:pt x="3484" y="0"/>
                </a:lnTo>
                <a:lnTo>
                  <a:pt x="3484" y="0"/>
                </a:lnTo>
                <a:lnTo>
                  <a:pt x="3468" y="1"/>
                </a:lnTo>
                <a:lnTo>
                  <a:pt x="3452" y="2"/>
                </a:lnTo>
                <a:lnTo>
                  <a:pt x="3436" y="5"/>
                </a:lnTo>
                <a:lnTo>
                  <a:pt x="3421" y="9"/>
                </a:lnTo>
                <a:lnTo>
                  <a:pt x="3406" y="14"/>
                </a:lnTo>
                <a:lnTo>
                  <a:pt x="3392" y="20"/>
                </a:lnTo>
                <a:lnTo>
                  <a:pt x="3379" y="27"/>
                </a:lnTo>
                <a:lnTo>
                  <a:pt x="3366" y="35"/>
                </a:lnTo>
                <a:lnTo>
                  <a:pt x="3354" y="44"/>
                </a:lnTo>
                <a:lnTo>
                  <a:pt x="3344" y="53"/>
                </a:lnTo>
                <a:lnTo>
                  <a:pt x="3335" y="65"/>
                </a:lnTo>
                <a:lnTo>
                  <a:pt x="3328" y="77"/>
                </a:lnTo>
                <a:lnTo>
                  <a:pt x="3321" y="90"/>
                </a:lnTo>
                <a:lnTo>
                  <a:pt x="3316" y="105"/>
                </a:lnTo>
                <a:lnTo>
                  <a:pt x="3314" y="120"/>
                </a:lnTo>
                <a:lnTo>
                  <a:pt x="3313" y="137"/>
                </a:lnTo>
                <a:lnTo>
                  <a:pt x="3313" y="137"/>
                </a:lnTo>
                <a:lnTo>
                  <a:pt x="3314" y="153"/>
                </a:lnTo>
                <a:lnTo>
                  <a:pt x="3316" y="168"/>
                </a:lnTo>
                <a:lnTo>
                  <a:pt x="3321" y="183"/>
                </a:lnTo>
                <a:lnTo>
                  <a:pt x="3328" y="196"/>
                </a:lnTo>
                <a:lnTo>
                  <a:pt x="3335" y="208"/>
                </a:lnTo>
                <a:lnTo>
                  <a:pt x="3344" y="218"/>
                </a:lnTo>
                <a:lnTo>
                  <a:pt x="3354" y="227"/>
                </a:lnTo>
                <a:lnTo>
                  <a:pt x="3365" y="235"/>
                </a:lnTo>
                <a:lnTo>
                  <a:pt x="3376" y="243"/>
                </a:lnTo>
                <a:lnTo>
                  <a:pt x="3389" y="250"/>
                </a:lnTo>
                <a:lnTo>
                  <a:pt x="3402" y="257"/>
                </a:lnTo>
                <a:lnTo>
                  <a:pt x="3414" y="263"/>
                </a:lnTo>
                <a:lnTo>
                  <a:pt x="3441" y="272"/>
                </a:lnTo>
                <a:lnTo>
                  <a:pt x="3467" y="282"/>
                </a:lnTo>
                <a:lnTo>
                  <a:pt x="3467" y="282"/>
                </a:lnTo>
                <a:lnTo>
                  <a:pt x="3499" y="293"/>
                </a:lnTo>
                <a:lnTo>
                  <a:pt x="3514" y="299"/>
                </a:lnTo>
                <a:lnTo>
                  <a:pt x="3527" y="306"/>
                </a:lnTo>
                <a:lnTo>
                  <a:pt x="3537" y="314"/>
                </a:lnTo>
                <a:lnTo>
                  <a:pt x="3544" y="322"/>
                </a:lnTo>
                <a:lnTo>
                  <a:pt x="3548" y="327"/>
                </a:lnTo>
                <a:lnTo>
                  <a:pt x="3550" y="332"/>
                </a:lnTo>
                <a:lnTo>
                  <a:pt x="3551" y="337"/>
                </a:lnTo>
                <a:lnTo>
                  <a:pt x="3551" y="343"/>
                </a:lnTo>
                <a:lnTo>
                  <a:pt x="3551" y="343"/>
                </a:lnTo>
                <a:lnTo>
                  <a:pt x="3551" y="353"/>
                </a:lnTo>
                <a:lnTo>
                  <a:pt x="3548" y="363"/>
                </a:lnTo>
                <a:lnTo>
                  <a:pt x="3545" y="368"/>
                </a:lnTo>
                <a:lnTo>
                  <a:pt x="3542" y="373"/>
                </a:lnTo>
                <a:lnTo>
                  <a:pt x="3539" y="376"/>
                </a:lnTo>
                <a:lnTo>
                  <a:pt x="3534" y="381"/>
                </a:lnTo>
                <a:lnTo>
                  <a:pt x="3528" y="384"/>
                </a:lnTo>
                <a:lnTo>
                  <a:pt x="3521" y="388"/>
                </a:lnTo>
                <a:lnTo>
                  <a:pt x="3514" y="390"/>
                </a:lnTo>
                <a:lnTo>
                  <a:pt x="3505" y="392"/>
                </a:lnTo>
                <a:lnTo>
                  <a:pt x="3495" y="395"/>
                </a:lnTo>
                <a:lnTo>
                  <a:pt x="3484" y="396"/>
                </a:lnTo>
                <a:lnTo>
                  <a:pt x="3458" y="397"/>
                </a:lnTo>
                <a:lnTo>
                  <a:pt x="3458" y="397"/>
                </a:lnTo>
                <a:lnTo>
                  <a:pt x="3434" y="397"/>
                </a:lnTo>
                <a:lnTo>
                  <a:pt x="3411" y="395"/>
                </a:lnTo>
                <a:lnTo>
                  <a:pt x="3368" y="390"/>
                </a:lnTo>
                <a:lnTo>
                  <a:pt x="3338" y="385"/>
                </a:lnTo>
                <a:lnTo>
                  <a:pt x="3327" y="383"/>
                </a:lnTo>
                <a:lnTo>
                  <a:pt x="3307" y="463"/>
                </a:lnTo>
                <a:close/>
                <a:moveTo>
                  <a:pt x="1845" y="90"/>
                </a:moveTo>
                <a:lnTo>
                  <a:pt x="1845" y="90"/>
                </a:lnTo>
                <a:lnTo>
                  <a:pt x="1861" y="87"/>
                </a:lnTo>
                <a:lnTo>
                  <a:pt x="1881" y="84"/>
                </a:lnTo>
                <a:lnTo>
                  <a:pt x="1904" y="82"/>
                </a:lnTo>
                <a:lnTo>
                  <a:pt x="1928" y="82"/>
                </a:lnTo>
                <a:lnTo>
                  <a:pt x="1928" y="82"/>
                </a:lnTo>
                <a:lnTo>
                  <a:pt x="1943" y="82"/>
                </a:lnTo>
                <a:lnTo>
                  <a:pt x="1956" y="83"/>
                </a:lnTo>
                <a:lnTo>
                  <a:pt x="1969" y="87"/>
                </a:lnTo>
                <a:lnTo>
                  <a:pt x="1982" y="90"/>
                </a:lnTo>
                <a:lnTo>
                  <a:pt x="1994" y="95"/>
                </a:lnTo>
                <a:lnTo>
                  <a:pt x="2004" y="100"/>
                </a:lnTo>
                <a:lnTo>
                  <a:pt x="2015" y="108"/>
                </a:lnTo>
                <a:lnTo>
                  <a:pt x="2025" y="117"/>
                </a:lnTo>
                <a:lnTo>
                  <a:pt x="2033" y="127"/>
                </a:lnTo>
                <a:lnTo>
                  <a:pt x="2041" y="137"/>
                </a:lnTo>
                <a:lnTo>
                  <a:pt x="2048" y="150"/>
                </a:lnTo>
                <a:lnTo>
                  <a:pt x="2053" y="165"/>
                </a:lnTo>
                <a:lnTo>
                  <a:pt x="2058" y="180"/>
                </a:lnTo>
                <a:lnTo>
                  <a:pt x="2061" y="197"/>
                </a:lnTo>
                <a:lnTo>
                  <a:pt x="2063" y="216"/>
                </a:lnTo>
                <a:lnTo>
                  <a:pt x="2064" y="237"/>
                </a:lnTo>
                <a:lnTo>
                  <a:pt x="2064" y="237"/>
                </a:lnTo>
                <a:lnTo>
                  <a:pt x="2064" y="256"/>
                </a:lnTo>
                <a:lnTo>
                  <a:pt x="2063" y="275"/>
                </a:lnTo>
                <a:lnTo>
                  <a:pt x="2060" y="292"/>
                </a:lnTo>
                <a:lnTo>
                  <a:pt x="2057" y="308"/>
                </a:lnTo>
                <a:lnTo>
                  <a:pt x="2053" y="323"/>
                </a:lnTo>
                <a:lnTo>
                  <a:pt x="2049" y="336"/>
                </a:lnTo>
                <a:lnTo>
                  <a:pt x="2042" y="348"/>
                </a:lnTo>
                <a:lnTo>
                  <a:pt x="2035" y="359"/>
                </a:lnTo>
                <a:lnTo>
                  <a:pt x="2026" y="368"/>
                </a:lnTo>
                <a:lnTo>
                  <a:pt x="2015" y="376"/>
                </a:lnTo>
                <a:lnTo>
                  <a:pt x="2004" y="383"/>
                </a:lnTo>
                <a:lnTo>
                  <a:pt x="1990" y="389"/>
                </a:lnTo>
                <a:lnTo>
                  <a:pt x="1975" y="392"/>
                </a:lnTo>
                <a:lnTo>
                  <a:pt x="1958" y="396"/>
                </a:lnTo>
                <a:lnTo>
                  <a:pt x="1940" y="398"/>
                </a:lnTo>
                <a:lnTo>
                  <a:pt x="1919" y="398"/>
                </a:lnTo>
                <a:lnTo>
                  <a:pt x="1919" y="398"/>
                </a:lnTo>
                <a:lnTo>
                  <a:pt x="1892" y="397"/>
                </a:lnTo>
                <a:lnTo>
                  <a:pt x="1868" y="396"/>
                </a:lnTo>
                <a:lnTo>
                  <a:pt x="1845" y="393"/>
                </a:lnTo>
                <a:lnTo>
                  <a:pt x="1845" y="90"/>
                </a:lnTo>
                <a:close/>
                <a:moveTo>
                  <a:pt x="1934" y="0"/>
                </a:moveTo>
                <a:lnTo>
                  <a:pt x="1934" y="0"/>
                </a:lnTo>
                <a:lnTo>
                  <a:pt x="1910" y="1"/>
                </a:lnTo>
                <a:lnTo>
                  <a:pt x="1885" y="2"/>
                </a:lnTo>
                <a:lnTo>
                  <a:pt x="1860" y="5"/>
                </a:lnTo>
                <a:lnTo>
                  <a:pt x="1834" y="8"/>
                </a:lnTo>
                <a:lnTo>
                  <a:pt x="1808" y="12"/>
                </a:lnTo>
                <a:lnTo>
                  <a:pt x="1784" y="16"/>
                </a:lnTo>
                <a:lnTo>
                  <a:pt x="1761" y="22"/>
                </a:lnTo>
                <a:lnTo>
                  <a:pt x="1740" y="29"/>
                </a:lnTo>
                <a:lnTo>
                  <a:pt x="1740" y="465"/>
                </a:lnTo>
                <a:lnTo>
                  <a:pt x="1740" y="465"/>
                </a:lnTo>
                <a:lnTo>
                  <a:pt x="1758" y="468"/>
                </a:lnTo>
                <a:lnTo>
                  <a:pt x="1778" y="471"/>
                </a:lnTo>
                <a:lnTo>
                  <a:pt x="1823" y="475"/>
                </a:lnTo>
                <a:lnTo>
                  <a:pt x="1872" y="479"/>
                </a:lnTo>
                <a:lnTo>
                  <a:pt x="1915" y="480"/>
                </a:lnTo>
                <a:lnTo>
                  <a:pt x="1915" y="480"/>
                </a:lnTo>
                <a:lnTo>
                  <a:pt x="1950" y="479"/>
                </a:lnTo>
                <a:lnTo>
                  <a:pt x="1980" y="477"/>
                </a:lnTo>
                <a:lnTo>
                  <a:pt x="2009" y="472"/>
                </a:lnTo>
                <a:lnTo>
                  <a:pt x="2035" y="465"/>
                </a:lnTo>
                <a:lnTo>
                  <a:pt x="2058" y="458"/>
                </a:lnTo>
                <a:lnTo>
                  <a:pt x="2080" y="448"/>
                </a:lnTo>
                <a:lnTo>
                  <a:pt x="2089" y="442"/>
                </a:lnTo>
                <a:lnTo>
                  <a:pt x="2098" y="436"/>
                </a:lnTo>
                <a:lnTo>
                  <a:pt x="2107" y="429"/>
                </a:lnTo>
                <a:lnTo>
                  <a:pt x="2116" y="422"/>
                </a:lnTo>
                <a:lnTo>
                  <a:pt x="2122" y="414"/>
                </a:lnTo>
                <a:lnTo>
                  <a:pt x="2129" y="406"/>
                </a:lnTo>
                <a:lnTo>
                  <a:pt x="2136" y="398"/>
                </a:lnTo>
                <a:lnTo>
                  <a:pt x="2142" y="389"/>
                </a:lnTo>
                <a:lnTo>
                  <a:pt x="2147" y="378"/>
                </a:lnTo>
                <a:lnTo>
                  <a:pt x="2152" y="369"/>
                </a:lnTo>
                <a:lnTo>
                  <a:pt x="2160" y="346"/>
                </a:lnTo>
                <a:lnTo>
                  <a:pt x="2166" y="322"/>
                </a:lnTo>
                <a:lnTo>
                  <a:pt x="2171" y="297"/>
                </a:lnTo>
                <a:lnTo>
                  <a:pt x="2173" y="268"/>
                </a:lnTo>
                <a:lnTo>
                  <a:pt x="2174" y="237"/>
                </a:lnTo>
                <a:lnTo>
                  <a:pt x="2174" y="237"/>
                </a:lnTo>
                <a:lnTo>
                  <a:pt x="2173" y="210"/>
                </a:lnTo>
                <a:lnTo>
                  <a:pt x="2170" y="183"/>
                </a:lnTo>
                <a:lnTo>
                  <a:pt x="2165" y="160"/>
                </a:lnTo>
                <a:lnTo>
                  <a:pt x="2158" y="137"/>
                </a:lnTo>
                <a:lnTo>
                  <a:pt x="2149" y="117"/>
                </a:lnTo>
                <a:lnTo>
                  <a:pt x="2137" y="97"/>
                </a:lnTo>
                <a:lnTo>
                  <a:pt x="2125" y="80"/>
                </a:lnTo>
                <a:lnTo>
                  <a:pt x="2110" y="63"/>
                </a:lnTo>
                <a:lnTo>
                  <a:pt x="2094" y="48"/>
                </a:lnTo>
                <a:lnTo>
                  <a:pt x="2075" y="36"/>
                </a:lnTo>
                <a:lnTo>
                  <a:pt x="2056" y="25"/>
                </a:lnTo>
                <a:lnTo>
                  <a:pt x="2034" y="16"/>
                </a:lnTo>
                <a:lnTo>
                  <a:pt x="2011" y="9"/>
                </a:lnTo>
                <a:lnTo>
                  <a:pt x="1987" y="5"/>
                </a:lnTo>
                <a:lnTo>
                  <a:pt x="1960" y="1"/>
                </a:lnTo>
                <a:lnTo>
                  <a:pt x="193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2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8060151" y="2807311"/>
            <a:ext cx="2734850" cy="147689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US" sz="140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400" dirty="0" smtClean="0"/>
              <a:t>Insert your subheading here to support your heading</a:t>
            </a:r>
            <a:endParaRPr lang="en-GB" sz="1400" dirty="0"/>
          </a:p>
        </p:txBody>
      </p:sp>
      <p:sp>
        <p:nvSpPr>
          <p:cNvPr id="34" name="Text Placeholder 3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060151" y="5276619"/>
            <a:ext cx="2734849" cy="914400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FontTx/>
              <a:buNone/>
              <a:defRPr lang="en-US" sz="100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smtClean="0"/>
              <a:t>Insert Author, department, date, place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940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branding cover NO photo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0455" y="790615"/>
            <a:ext cx="5361089" cy="2367496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824" y="3240087"/>
            <a:ext cx="2730366" cy="1656045"/>
          </a:xfr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cxnSp>
        <p:nvCxnSpPr>
          <p:cNvPr id="8" name="Conector recto 12"/>
          <p:cNvCxnSpPr/>
          <p:nvPr userDrawn="1"/>
        </p:nvCxnSpPr>
        <p:spPr>
          <a:xfrm flipH="1">
            <a:off x="490089" y="3158111"/>
            <a:ext cx="2730366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Freeform 5"/>
          <p:cNvSpPr>
            <a:spLocks noEditPoints="1"/>
          </p:cNvSpPr>
          <p:nvPr userDrawn="1"/>
        </p:nvSpPr>
        <p:spPr bwMode="auto">
          <a:xfrm>
            <a:off x="9077102" y="455322"/>
            <a:ext cx="1935163" cy="254000"/>
          </a:xfrm>
          <a:custGeom>
            <a:avLst/>
            <a:gdLst>
              <a:gd name="T0" fmla="*/ 2581 w 3657"/>
              <a:gd name="T1" fmla="*/ 475 h 480"/>
              <a:gd name="T2" fmla="*/ 2487 w 3657"/>
              <a:gd name="T3" fmla="*/ 398 h 480"/>
              <a:gd name="T4" fmla="*/ 2431 w 3657"/>
              <a:gd name="T5" fmla="*/ 85 h 480"/>
              <a:gd name="T6" fmla="*/ 2596 w 3657"/>
              <a:gd name="T7" fmla="*/ 6 h 480"/>
              <a:gd name="T8" fmla="*/ 2300 w 3657"/>
              <a:gd name="T9" fmla="*/ 457 h 480"/>
              <a:gd name="T10" fmla="*/ 688 w 3657"/>
              <a:gd name="T11" fmla="*/ 13 h 480"/>
              <a:gd name="T12" fmla="*/ 757 w 3657"/>
              <a:gd name="T13" fmla="*/ 396 h 480"/>
              <a:gd name="T14" fmla="*/ 829 w 3657"/>
              <a:gd name="T15" fmla="*/ 421 h 480"/>
              <a:gd name="T16" fmla="*/ 1024 w 3657"/>
              <a:gd name="T17" fmla="*/ 1 h 480"/>
              <a:gd name="T18" fmla="*/ 293 w 3657"/>
              <a:gd name="T19" fmla="*/ 373 h 480"/>
              <a:gd name="T20" fmla="*/ 129 w 3657"/>
              <a:gd name="T21" fmla="*/ 389 h 480"/>
              <a:gd name="T22" fmla="*/ 106 w 3657"/>
              <a:gd name="T23" fmla="*/ 310 h 480"/>
              <a:gd name="T24" fmla="*/ 293 w 3657"/>
              <a:gd name="T25" fmla="*/ 373 h 480"/>
              <a:gd name="T26" fmla="*/ 59 w 3657"/>
              <a:gd name="T27" fmla="*/ 114 h 480"/>
              <a:gd name="T28" fmla="*/ 263 w 3657"/>
              <a:gd name="T29" fmla="*/ 100 h 480"/>
              <a:gd name="T30" fmla="*/ 201 w 3657"/>
              <a:gd name="T31" fmla="*/ 197 h 480"/>
              <a:gd name="T32" fmla="*/ 10 w 3657"/>
              <a:gd name="T33" fmla="*/ 288 h 480"/>
              <a:gd name="T34" fmla="*/ 39 w 3657"/>
              <a:gd name="T35" fmla="*/ 442 h 480"/>
              <a:gd name="T36" fmla="*/ 185 w 3657"/>
              <a:gd name="T37" fmla="*/ 478 h 480"/>
              <a:gd name="T38" fmla="*/ 320 w 3657"/>
              <a:gd name="T39" fmla="*/ 453 h 480"/>
              <a:gd name="T40" fmla="*/ 373 w 3657"/>
              <a:gd name="T41" fmla="*/ 51 h 480"/>
              <a:gd name="T42" fmla="*/ 1485 w 3657"/>
              <a:gd name="T43" fmla="*/ 373 h 480"/>
              <a:gd name="T44" fmla="*/ 1315 w 3657"/>
              <a:gd name="T45" fmla="*/ 385 h 480"/>
              <a:gd name="T46" fmla="*/ 1300 w 3657"/>
              <a:gd name="T47" fmla="*/ 305 h 480"/>
              <a:gd name="T48" fmla="*/ 1423 w 3657"/>
              <a:gd name="T49" fmla="*/ 0 h 480"/>
              <a:gd name="T50" fmla="*/ 1263 w 3657"/>
              <a:gd name="T51" fmla="*/ 110 h 480"/>
              <a:gd name="T52" fmla="*/ 1461 w 3657"/>
              <a:gd name="T53" fmla="*/ 105 h 480"/>
              <a:gd name="T54" fmla="*/ 1364 w 3657"/>
              <a:gd name="T55" fmla="*/ 198 h 480"/>
              <a:gd name="T56" fmla="*/ 1198 w 3657"/>
              <a:gd name="T57" fmla="*/ 302 h 480"/>
              <a:gd name="T58" fmla="*/ 1241 w 3657"/>
              <a:gd name="T59" fmla="*/ 450 h 480"/>
              <a:gd name="T60" fmla="*/ 1403 w 3657"/>
              <a:gd name="T61" fmla="*/ 474 h 480"/>
              <a:gd name="T62" fmla="*/ 1524 w 3657"/>
              <a:gd name="T63" fmla="*/ 457 h 480"/>
              <a:gd name="T64" fmla="*/ 1555 w 3657"/>
              <a:gd name="T65" fmla="*/ 40 h 480"/>
              <a:gd name="T66" fmla="*/ 3055 w 3657"/>
              <a:gd name="T67" fmla="*/ 366 h 480"/>
              <a:gd name="T68" fmla="*/ 2900 w 3657"/>
              <a:gd name="T69" fmla="*/ 378 h 480"/>
              <a:gd name="T70" fmla="*/ 2852 w 3657"/>
              <a:gd name="T71" fmla="*/ 5 h 480"/>
              <a:gd name="T72" fmla="*/ 2779 w 3657"/>
              <a:gd name="T73" fmla="*/ 408 h 480"/>
              <a:gd name="T74" fmla="*/ 2940 w 3657"/>
              <a:gd name="T75" fmla="*/ 479 h 480"/>
              <a:gd name="T76" fmla="*/ 3108 w 3657"/>
              <a:gd name="T77" fmla="*/ 452 h 480"/>
              <a:gd name="T78" fmla="*/ 3307 w 3657"/>
              <a:gd name="T79" fmla="*/ 463 h 480"/>
              <a:gd name="T80" fmla="*/ 3529 w 3657"/>
              <a:gd name="T81" fmla="*/ 473 h 480"/>
              <a:gd name="T82" fmla="*/ 3657 w 3657"/>
              <a:gd name="T83" fmla="*/ 337 h 480"/>
              <a:gd name="T84" fmla="*/ 3585 w 3657"/>
              <a:gd name="T85" fmla="*/ 228 h 480"/>
              <a:gd name="T86" fmla="*/ 3420 w 3657"/>
              <a:gd name="T87" fmla="*/ 142 h 480"/>
              <a:gd name="T88" fmla="*/ 3464 w 3657"/>
              <a:gd name="T89" fmla="*/ 85 h 480"/>
              <a:gd name="T90" fmla="*/ 3639 w 3657"/>
              <a:gd name="T91" fmla="*/ 33 h 480"/>
              <a:gd name="T92" fmla="*/ 3421 w 3657"/>
              <a:gd name="T93" fmla="*/ 9 h 480"/>
              <a:gd name="T94" fmla="*/ 3313 w 3657"/>
              <a:gd name="T95" fmla="*/ 137 h 480"/>
              <a:gd name="T96" fmla="*/ 3402 w 3657"/>
              <a:gd name="T97" fmla="*/ 257 h 480"/>
              <a:gd name="T98" fmla="*/ 3551 w 3657"/>
              <a:gd name="T99" fmla="*/ 337 h 480"/>
              <a:gd name="T100" fmla="*/ 3505 w 3657"/>
              <a:gd name="T101" fmla="*/ 392 h 480"/>
              <a:gd name="T102" fmla="*/ 1845 w 3657"/>
              <a:gd name="T103" fmla="*/ 90 h 480"/>
              <a:gd name="T104" fmla="*/ 2015 w 3657"/>
              <a:gd name="T105" fmla="*/ 108 h 480"/>
              <a:gd name="T106" fmla="*/ 2063 w 3657"/>
              <a:gd name="T107" fmla="*/ 275 h 480"/>
              <a:gd name="T108" fmla="*/ 1958 w 3657"/>
              <a:gd name="T109" fmla="*/ 396 h 480"/>
              <a:gd name="T110" fmla="*/ 1860 w 3657"/>
              <a:gd name="T111" fmla="*/ 5 h 480"/>
              <a:gd name="T112" fmla="*/ 1915 w 3657"/>
              <a:gd name="T113" fmla="*/ 480 h 480"/>
              <a:gd name="T114" fmla="*/ 2122 w 3657"/>
              <a:gd name="T115" fmla="*/ 414 h 480"/>
              <a:gd name="T116" fmla="*/ 2173 w 3657"/>
              <a:gd name="T117" fmla="*/ 210 h 480"/>
              <a:gd name="T118" fmla="*/ 2011 w 3657"/>
              <a:gd name="T119" fmla="*/ 9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80">
                <a:moveTo>
                  <a:pt x="2300" y="457"/>
                </a:moveTo>
                <a:lnTo>
                  <a:pt x="2300" y="457"/>
                </a:lnTo>
                <a:lnTo>
                  <a:pt x="2313" y="460"/>
                </a:lnTo>
                <a:lnTo>
                  <a:pt x="2352" y="468"/>
                </a:lnTo>
                <a:lnTo>
                  <a:pt x="2379" y="472"/>
                </a:lnTo>
                <a:lnTo>
                  <a:pt x="2410" y="477"/>
                </a:lnTo>
                <a:lnTo>
                  <a:pt x="2445" y="479"/>
                </a:lnTo>
                <a:lnTo>
                  <a:pt x="2482" y="480"/>
                </a:lnTo>
                <a:lnTo>
                  <a:pt x="2482" y="480"/>
                </a:lnTo>
                <a:lnTo>
                  <a:pt x="2520" y="479"/>
                </a:lnTo>
                <a:lnTo>
                  <a:pt x="2554" y="478"/>
                </a:lnTo>
                <a:lnTo>
                  <a:pt x="2581" y="475"/>
                </a:lnTo>
                <a:lnTo>
                  <a:pt x="2603" y="473"/>
                </a:lnTo>
                <a:lnTo>
                  <a:pt x="2633" y="470"/>
                </a:lnTo>
                <a:lnTo>
                  <a:pt x="2642" y="467"/>
                </a:lnTo>
                <a:lnTo>
                  <a:pt x="2642" y="388"/>
                </a:lnTo>
                <a:lnTo>
                  <a:pt x="2642" y="388"/>
                </a:lnTo>
                <a:lnTo>
                  <a:pt x="2633" y="389"/>
                </a:lnTo>
                <a:lnTo>
                  <a:pt x="2606" y="393"/>
                </a:lnTo>
                <a:lnTo>
                  <a:pt x="2564" y="397"/>
                </a:lnTo>
                <a:lnTo>
                  <a:pt x="2539" y="398"/>
                </a:lnTo>
                <a:lnTo>
                  <a:pt x="2511" y="398"/>
                </a:lnTo>
                <a:lnTo>
                  <a:pt x="2511" y="398"/>
                </a:lnTo>
                <a:lnTo>
                  <a:pt x="2487" y="398"/>
                </a:lnTo>
                <a:lnTo>
                  <a:pt x="2466" y="397"/>
                </a:lnTo>
                <a:lnTo>
                  <a:pt x="2432" y="393"/>
                </a:lnTo>
                <a:lnTo>
                  <a:pt x="2411" y="391"/>
                </a:lnTo>
                <a:lnTo>
                  <a:pt x="2403" y="390"/>
                </a:lnTo>
                <a:lnTo>
                  <a:pt x="2403" y="277"/>
                </a:lnTo>
                <a:lnTo>
                  <a:pt x="2610" y="277"/>
                </a:lnTo>
                <a:lnTo>
                  <a:pt x="2610" y="196"/>
                </a:lnTo>
                <a:lnTo>
                  <a:pt x="2403" y="196"/>
                </a:lnTo>
                <a:lnTo>
                  <a:pt x="2403" y="89"/>
                </a:lnTo>
                <a:lnTo>
                  <a:pt x="2403" y="89"/>
                </a:lnTo>
                <a:lnTo>
                  <a:pt x="2411" y="88"/>
                </a:lnTo>
                <a:lnTo>
                  <a:pt x="2431" y="85"/>
                </a:lnTo>
                <a:lnTo>
                  <a:pt x="2463" y="83"/>
                </a:lnTo>
                <a:lnTo>
                  <a:pt x="2504" y="82"/>
                </a:lnTo>
                <a:lnTo>
                  <a:pt x="2504" y="82"/>
                </a:lnTo>
                <a:lnTo>
                  <a:pt x="2530" y="82"/>
                </a:lnTo>
                <a:lnTo>
                  <a:pt x="2554" y="83"/>
                </a:lnTo>
                <a:lnTo>
                  <a:pt x="2595" y="87"/>
                </a:lnTo>
                <a:lnTo>
                  <a:pt x="2624" y="90"/>
                </a:lnTo>
                <a:lnTo>
                  <a:pt x="2634" y="92"/>
                </a:lnTo>
                <a:lnTo>
                  <a:pt x="2634" y="12"/>
                </a:lnTo>
                <a:lnTo>
                  <a:pt x="2634" y="12"/>
                </a:lnTo>
                <a:lnTo>
                  <a:pt x="2624" y="10"/>
                </a:lnTo>
                <a:lnTo>
                  <a:pt x="2596" y="6"/>
                </a:lnTo>
                <a:lnTo>
                  <a:pt x="2552" y="2"/>
                </a:lnTo>
                <a:lnTo>
                  <a:pt x="2524" y="1"/>
                </a:lnTo>
                <a:lnTo>
                  <a:pt x="2493" y="0"/>
                </a:lnTo>
                <a:lnTo>
                  <a:pt x="2493" y="0"/>
                </a:lnTo>
                <a:lnTo>
                  <a:pt x="2450" y="1"/>
                </a:lnTo>
                <a:lnTo>
                  <a:pt x="2413" y="3"/>
                </a:lnTo>
                <a:lnTo>
                  <a:pt x="2380" y="7"/>
                </a:lnTo>
                <a:lnTo>
                  <a:pt x="2352" y="10"/>
                </a:lnTo>
                <a:lnTo>
                  <a:pt x="2329" y="15"/>
                </a:lnTo>
                <a:lnTo>
                  <a:pt x="2313" y="17"/>
                </a:lnTo>
                <a:lnTo>
                  <a:pt x="2300" y="21"/>
                </a:lnTo>
                <a:lnTo>
                  <a:pt x="2300" y="457"/>
                </a:lnTo>
                <a:close/>
                <a:moveTo>
                  <a:pt x="818" y="276"/>
                </a:moveTo>
                <a:lnTo>
                  <a:pt x="818" y="276"/>
                </a:lnTo>
                <a:lnTo>
                  <a:pt x="813" y="288"/>
                </a:lnTo>
                <a:lnTo>
                  <a:pt x="810" y="302"/>
                </a:lnTo>
                <a:lnTo>
                  <a:pt x="810" y="302"/>
                </a:lnTo>
                <a:lnTo>
                  <a:pt x="805" y="288"/>
                </a:lnTo>
                <a:lnTo>
                  <a:pt x="802" y="276"/>
                </a:lnTo>
                <a:lnTo>
                  <a:pt x="710" y="44"/>
                </a:lnTo>
                <a:lnTo>
                  <a:pt x="710" y="44"/>
                </a:lnTo>
                <a:lnTo>
                  <a:pt x="703" y="31"/>
                </a:lnTo>
                <a:lnTo>
                  <a:pt x="696" y="21"/>
                </a:lnTo>
                <a:lnTo>
                  <a:pt x="688" y="13"/>
                </a:lnTo>
                <a:lnTo>
                  <a:pt x="679" y="8"/>
                </a:lnTo>
                <a:lnTo>
                  <a:pt x="667" y="3"/>
                </a:lnTo>
                <a:lnTo>
                  <a:pt x="655" y="1"/>
                </a:lnTo>
                <a:lnTo>
                  <a:pt x="641" y="1"/>
                </a:lnTo>
                <a:lnTo>
                  <a:pt x="625" y="0"/>
                </a:lnTo>
                <a:lnTo>
                  <a:pt x="625" y="0"/>
                </a:lnTo>
                <a:lnTo>
                  <a:pt x="596" y="1"/>
                </a:lnTo>
                <a:lnTo>
                  <a:pt x="577" y="2"/>
                </a:lnTo>
                <a:lnTo>
                  <a:pt x="530" y="473"/>
                </a:lnTo>
                <a:lnTo>
                  <a:pt x="635" y="473"/>
                </a:lnTo>
                <a:lnTo>
                  <a:pt x="658" y="157"/>
                </a:lnTo>
                <a:lnTo>
                  <a:pt x="757" y="396"/>
                </a:lnTo>
                <a:lnTo>
                  <a:pt x="757" y="396"/>
                </a:lnTo>
                <a:lnTo>
                  <a:pt x="760" y="403"/>
                </a:lnTo>
                <a:lnTo>
                  <a:pt x="765" y="408"/>
                </a:lnTo>
                <a:lnTo>
                  <a:pt x="770" y="413"/>
                </a:lnTo>
                <a:lnTo>
                  <a:pt x="775" y="417"/>
                </a:lnTo>
                <a:lnTo>
                  <a:pt x="782" y="419"/>
                </a:lnTo>
                <a:lnTo>
                  <a:pt x="790" y="421"/>
                </a:lnTo>
                <a:lnTo>
                  <a:pt x="800" y="422"/>
                </a:lnTo>
                <a:lnTo>
                  <a:pt x="810" y="422"/>
                </a:lnTo>
                <a:lnTo>
                  <a:pt x="810" y="422"/>
                </a:lnTo>
                <a:lnTo>
                  <a:pt x="820" y="422"/>
                </a:lnTo>
                <a:lnTo>
                  <a:pt x="829" y="421"/>
                </a:lnTo>
                <a:lnTo>
                  <a:pt x="837" y="419"/>
                </a:lnTo>
                <a:lnTo>
                  <a:pt x="844" y="417"/>
                </a:lnTo>
                <a:lnTo>
                  <a:pt x="850" y="413"/>
                </a:lnTo>
                <a:lnTo>
                  <a:pt x="855" y="408"/>
                </a:lnTo>
                <a:lnTo>
                  <a:pt x="858" y="403"/>
                </a:lnTo>
                <a:lnTo>
                  <a:pt x="862" y="396"/>
                </a:lnTo>
                <a:lnTo>
                  <a:pt x="961" y="157"/>
                </a:lnTo>
                <a:lnTo>
                  <a:pt x="984" y="473"/>
                </a:lnTo>
                <a:lnTo>
                  <a:pt x="1088" y="473"/>
                </a:lnTo>
                <a:lnTo>
                  <a:pt x="1041" y="2"/>
                </a:lnTo>
                <a:lnTo>
                  <a:pt x="1041" y="2"/>
                </a:lnTo>
                <a:lnTo>
                  <a:pt x="1024" y="1"/>
                </a:lnTo>
                <a:lnTo>
                  <a:pt x="994" y="0"/>
                </a:lnTo>
                <a:lnTo>
                  <a:pt x="994" y="0"/>
                </a:lnTo>
                <a:lnTo>
                  <a:pt x="978" y="1"/>
                </a:lnTo>
                <a:lnTo>
                  <a:pt x="964" y="1"/>
                </a:lnTo>
                <a:lnTo>
                  <a:pt x="951" y="3"/>
                </a:lnTo>
                <a:lnTo>
                  <a:pt x="941" y="8"/>
                </a:lnTo>
                <a:lnTo>
                  <a:pt x="931" y="13"/>
                </a:lnTo>
                <a:lnTo>
                  <a:pt x="923" y="21"/>
                </a:lnTo>
                <a:lnTo>
                  <a:pt x="916" y="31"/>
                </a:lnTo>
                <a:lnTo>
                  <a:pt x="910" y="44"/>
                </a:lnTo>
                <a:lnTo>
                  <a:pt x="818" y="276"/>
                </a:lnTo>
                <a:close/>
                <a:moveTo>
                  <a:pt x="293" y="373"/>
                </a:moveTo>
                <a:lnTo>
                  <a:pt x="293" y="373"/>
                </a:lnTo>
                <a:lnTo>
                  <a:pt x="271" y="380"/>
                </a:lnTo>
                <a:lnTo>
                  <a:pt x="242" y="389"/>
                </a:lnTo>
                <a:lnTo>
                  <a:pt x="225" y="392"/>
                </a:lnTo>
                <a:lnTo>
                  <a:pt x="209" y="396"/>
                </a:lnTo>
                <a:lnTo>
                  <a:pt x="193" y="398"/>
                </a:lnTo>
                <a:lnTo>
                  <a:pt x="177" y="398"/>
                </a:lnTo>
                <a:lnTo>
                  <a:pt x="177" y="398"/>
                </a:lnTo>
                <a:lnTo>
                  <a:pt x="162" y="398"/>
                </a:lnTo>
                <a:lnTo>
                  <a:pt x="147" y="396"/>
                </a:lnTo>
                <a:lnTo>
                  <a:pt x="135" y="391"/>
                </a:lnTo>
                <a:lnTo>
                  <a:pt x="129" y="389"/>
                </a:lnTo>
                <a:lnTo>
                  <a:pt x="123" y="385"/>
                </a:lnTo>
                <a:lnTo>
                  <a:pt x="118" y="381"/>
                </a:lnTo>
                <a:lnTo>
                  <a:pt x="114" y="377"/>
                </a:lnTo>
                <a:lnTo>
                  <a:pt x="110" y="372"/>
                </a:lnTo>
                <a:lnTo>
                  <a:pt x="107" y="366"/>
                </a:lnTo>
                <a:lnTo>
                  <a:pt x="105" y="360"/>
                </a:lnTo>
                <a:lnTo>
                  <a:pt x="104" y="353"/>
                </a:lnTo>
                <a:lnTo>
                  <a:pt x="102" y="345"/>
                </a:lnTo>
                <a:lnTo>
                  <a:pt x="101" y="337"/>
                </a:lnTo>
                <a:lnTo>
                  <a:pt x="101" y="337"/>
                </a:lnTo>
                <a:lnTo>
                  <a:pt x="102" y="323"/>
                </a:lnTo>
                <a:lnTo>
                  <a:pt x="106" y="310"/>
                </a:lnTo>
                <a:lnTo>
                  <a:pt x="108" y="305"/>
                </a:lnTo>
                <a:lnTo>
                  <a:pt x="112" y="299"/>
                </a:lnTo>
                <a:lnTo>
                  <a:pt x="116" y="294"/>
                </a:lnTo>
                <a:lnTo>
                  <a:pt x="120" y="290"/>
                </a:lnTo>
                <a:lnTo>
                  <a:pt x="125" y="286"/>
                </a:lnTo>
                <a:lnTo>
                  <a:pt x="131" y="283"/>
                </a:lnTo>
                <a:lnTo>
                  <a:pt x="138" y="279"/>
                </a:lnTo>
                <a:lnTo>
                  <a:pt x="145" y="277"/>
                </a:lnTo>
                <a:lnTo>
                  <a:pt x="163" y="273"/>
                </a:lnTo>
                <a:lnTo>
                  <a:pt x="183" y="271"/>
                </a:lnTo>
                <a:lnTo>
                  <a:pt x="293" y="268"/>
                </a:lnTo>
                <a:lnTo>
                  <a:pt x="293" y="373"/>
                </a:lnTo>
                <a:close/>
                <a:moveTo>
                  <a:pt x="231" y="0"/>
                </a:moveTo>
                <a:lnTo>
                  <a:pt x="231" y="0"/>
                </a:lnTo>
                <a:lnTo>
                  <a:pt x="198" y="1"/>
                </a:lnTo>
                <a:lnTo>
                  <a:pt x="166" y="5"/>
                </a:lnTo>
                <a:lnTo>
                  <a:pt x="136" y="8"/>
                </a:lnTo>
                <a:lnTo>
                  <a:pt x="109" y="14"/>
                </a:lnTo>
                <a:lnTo>
                  <a:pt x="86" y="20"/>
                </a:lnTo>
                <a:lnTo>
                  <a:pt x="66" y="25"/>
                </a:lnTo>
                <a:lnTo>
                  <a:pt x="49" y="31"/>
                </a:lnTo>
                <a:lnTo>
                  <a:pt x="37" y="37"/>
                </a:lnTo>
                <a:lnTo>
                  <a:pt x="59" y="114"/>
                </a:lnTo>
                <a:lnTo>
                  <a:pt x="59" y="114"/>
                </a:lnTo>
                <a:lnTo>
                  <a:pt x="71" y="110"/>
                </a:lnTo>
                <a:lnTo>
                  <a:pt x="104" y="102"/>
                </a:lnTo>
                <a:lnTo>
                  <a:pt x="125" y="97"/>
                </a:lnTo>
                <a:lnTo>
                  <a:pt x="150" y="92"/>
                </a:lnTo>
                <a:lnTo>
                  <a:pt x="175" y="90"/>
                </a:lnTo>
                <a:lnTo>
                  <a:pt x="201" y="89"/>
                </a:lnTo>
                <a:lnTo>
                  <a:pt x="201" y="89"/>
                </a:lnTo>
                <a:lnTo>
                  <a:pt x="222" y="90"/>
                </a:lnTo>
                <a:lnTo>
                  <a:pt x="240" y="92"/>
                </a:lnTo>
                <a:lnTo>
                  <a:pt x="248" y="95"/>
                </a:lnTo>
                <a:lnTo>
                  <a:pt x="257" y="97"/>
                </a:lnTo>
                <a:lnTo>
                  <a:pt x="263" y="100"/>
                </a:lnTo>
                <a:lnTo>
                  <a:pt x="269" y="105"/>
                </a:lnTo>
                <a:lnTo>
                  <a:pt x="275" y="110"/>
                </a:lnTo>
                <a:lnTo>
                  <a:pt x="280" y="114"/>
                </a:lnTo>
                <a:lnTo>
                  <a:pt x="283" y="121"/>
                </a:lnTo>
                <a:lnTo>
                  <a:pt x="286" y="128"/>
                </a:lnTo>
                <a:lnTo>
                  <a:pt x="289" y="135"/>
                </a:lnTo>
                <a:lnTo>
                  <a:pt x="291" y="144"/>
                </a:lnTo>
                <a:lnTo>
                  <a:pt x="292" y="153"/>
                </a:lnTo>
                <a:lnTo>
                  <a:pt x="292" y="164"/>
                </a:lnTo>
                <a:lnTo>
                  <a:pt x="292" y="197"/>
                </a:lnTo>
                <a:lnTo>
                  <a:pt x="201" y="197"/>
                </a:lnTo>
                <a:lnTo>
                  <a:pt x="201" y="197"/>
                </a:lnTo>
                <a:lnTo>
                  <a:pt x="174" y="198"/>
                </a:lnTo>
                <a:lnTo>
                  <a:pt x="148" y="201"/>
                </a:lnTo>
                <a:lnTo>
                  <a:pt x="125" y="204"/>
                </a:lnTo>
                <a:lnTo>
                  <a:pt x="105" y="210"/>
                </a:lnTo>
                <a:lnTo>
                  <a:pt x="86" y="216"/>
                </a:lnTo>
                <a:lnTo>
                  <a:pt x="69" y="224"/>
                </a:lnTo>
                <a:lnTo>
                  <a:pt x="55" y="232"/>
                </a:lnTo>
                <a:lnTo>
                  <a:pt x="43" y="242"/>
                </a:lnTo>
                <a:lnTo>
                  <a:pt x="32" y="253"/>
                </a:lnTo>
                <a:lnTo>
                  <a:pt x="23" y="264"/>
                </a:lnTo>
                <a:lnTo>
                  <a:pt x="16" y="276"/>
                </a:lnTo>
                <a:lnTo>
                  <a:pt x="10" y="288"/>
                </a:lnTo>
                <a:lnTo>
                  <a:pt x="6" y="302"/>
                </a:lnTo>
                <a:lnTo>
                  <a:pt x="2" y="316"/>
                </a:lnTo>
                <a:lnTo>
                  <a:pt x="1" y="330"/>
                </a:lnTo>
                <a:lnTo>
                  <a:pt x="0" y="344"/>
                </a:lnTo>
                <a:lnTo>
                  <a:pt x="0" y="344"/>
                </a:lnTo>
                <a:lnTo>
                  <a:pt x="1" y="362"/>
                </a:lnTo>
                <a:lnTo>
                  <a:pt x="3" y="380"/>
                </a:lnTo>
                <a:lnTo>
                  <a:pt x="8" y="395"/>
                </a:lnTo>
                <a:lnTo>
                  <a:pt x="14" y="408"/>
                </a:lnTo>
                <a:lnTo>
                  <a:pt x="22" y="421"/>
                </a:lnTo>
                <a:lnTo>
                  <a:pt x="30" y="433"/>
                </a:lnTo>
                <a:lnTo>
                  <a:pt x="39" y="442"/>
                </a:lnTo>
                <a:lnTo>
                  <a:pt x="51" y="450"/>
                </a:lnTo>
                <a:lnTo>
                  <a:pt x="61" y="458"/>
                </a:lnTo>
                <a:lnTo>
                  <a:pt x="74" y="464"/>
                </a:lnTo>
                <a:lnTo>
                  <a:pt x="86" y="468"/>
                </a:lnTo>
                <a:lnTo>
                  <a:pt x="100" y="473"/>
                </a:lnTo>
                <a:lnTo>
                  <a:pt x="114" y="475"/>
                </a:lnTo>
                <a:lnTo>
                  <a:pt x="128" y="478"/>
                </a:lnTo>
                <a:lnTo>
                  <a:pt x="141" y="479"/>
                </a:lnTo>
                <a:lnTo>
                  <a:pt x="155" y="480"/>
                </a:lnTo>
                <a:lnTo>
                  <a:pt x="155" y="480"/>
                </a:lnTo>
                <a:lnTo>
                  <a:pt x="170" y="479"/>
                </a:lnTo>
                <a:lnTo>
                  <a:pt x="185" y="478"/>
                </a:lnTo>
                <a:lnTo>
                  <a:pt x="213" y="474"/>
                </a:lnTo>
                <a:lnTo>
                  <a:pt x="236" y="468"/>
                </a:lnTo>
                <a:lnTo>
                  <a:pt x="255" y="462"/>
                </a:lnTo>
                <a:lnTo>
                  <a:pt x="271" y="456"/>
                </a:lnTo>
                <a:lnTo>
                  <a:pt x="284" y="450"/>
                </a:lnTo>
                <a:lnTo>
                  <a:pt x="292" y="445"/>
                </a:lnTo>
                <a:lnTo>
                  <a:pt x="297" y="444"/>
                </a:lnTo>
                <a:lnTo>
                  <a:pt x="297" y="444"/>
                </a:lnTo>
                <a:lnTo>
                  <a:pt x="299" y="445"/>
                </a:lnTo>
                <a:lnTo>
                  <a:pt x="304" y="447"/>
                </a:lnTo>
                <a:lnTo>
                  <a:pt x="311" y="450"/>
                </a:lnTo>
                <a:lnTo>
                  <a:pt x="320" y="453"/>
                </a:lnTo>
                <a:lnTo>
                  <a:pt x="332" y="457"/>
                </a:lnTo>
                <a:lnTo>
                  <a:pt x="350" y="460"/>
                </a:lnTo>
                <a:lnTo>
                  <a:pt x="370" y="462"/>
                </a:lnTo>
                <a:lnTo>
                  <a:pt x="397" y="463"/>
                </a:lnTo>
                <a:lnTo>
                  <a:pt x="397" y="137"/>
                </a:lnTo>
                <a:lnTo>
                  <a:pt x="397" y="137"/>
                </a:lnTo>
                <a:lnTo>
                  <a:pt x="397" y="119"/>
                </a:lnTo>
                <a:lnTo>
                  <a:pt x="395" y="103"/>
                </a:lnTo>
                <a:lnTo>
                  <a:pt x="391" y="88"/>
                </a:lnTo>
                <a:lnTo>
                  <a:pt x="387" y="74"/>
                </a:lnTo>
                <a:lnTo>
                  <a:pt x="380" y="62"/>
                </a:lnTo>
                <a:lnTo>
                  <a:pt x="373" y="51"/>
                </a:lnTo>
                <a:lnTo>
                  <a:pt x="364" y="40"/>
                </a:lnTo>
                <a:lnTo>
                  <a:pt x="353" y="32"/>
                </a:lnTo>
                <a:lnTo>
                  <a:pt x="343" y="24"/>
                </a:lnTo>
                <a:lnTo>
                  <a:pt x="330" y="17"/>
                </a:lnTo>
                <a:lnTo>
                  <a:pt x="316" y="13"/>
                </a:lnTo>
                <a:lnTo>
                  <a:pt x="301" y="8"/>
                </a:lnTo>
                <a:lnTo>
                  <a:pt x="285" y="5"/>
                </a:lnTo>
                <a:lnTo>
                  <a:pt x="268" y="2"/>
                </a:lnTo>
                <a:lnTo>
                  <a:pt x="251" y="1"/>
                </a:lnTo>
                <a:lnTo>
                  <a:pt x="231" y="0"/>
                </a:lnTo>
                <a:close/>
                <a:moveTo>
                  <a:pt x="1485" y="373"/>
                </a:moveTo>
                <a:lnTo>
                  <a:pt x="1485" y="373"/>
                </a:lnTo>
                <a:lnTo>
                  <a:pt x="1463" y="380"/>
                </a:lnTo>
                <a:lnTo>
                  <a:pt x="1433" y="389"/>
                </a:lnTo>
                <a:lnTo>
                  <a:pt x="1417" y="392"/>
                </a:lnTo>
                <a:lnTo>
                  <a:pt x="1400" y="396"/>
                </a:lnTo>
                <a:lnTo>
                  <a:pt x="1384" y="398"/>
                </a:lnTo>
                <a:lnTo>
                  <a:pt x="1369" y="398"/>
                </a:lnTo>
                <a:lnTo>
                  <a:pt x="1369" y="398"/>
                </a:lnTo>
                <a:lnTo>
                  <a:pt x="1353" y="398"/>
                </a:lnTo>
                <a:lnTo>
                  <a:pt x="1339" y="396"/>
                </a:lnTo>
                <a:lnTo>
                  <a:pt x="1325" y="391"/>
                </a:lnTo>
                <a:lnTo>
                  <a:pt x="1319" y="389"/>
                </a:lnTo>
                <a:lnTo>
                  <a:pt x="1315" y="385"/>
                </a:lnTo>
                <a:lnTo>
                  <a:pt x="1310" y="381"/>
                </a:lnTo>
                <a:lnTo>
                  <a:pt x="1306" y="377"/>
                </a:lnTo>
                <a:lnTo>
                  <a:pt x="1302" y="372"/>
                </a:lnTo>
                <a:lnTo>
                  <a:pt x="1299" y="366"/>
                </a:lnTo>
                <a:lnTo>
                  <a:pt x="1296" y="360"/>
                </a:lnTo>
                <a:lnTo>
                  <a:pt x="1294" y="353"/>
                </a:lnTo>
                <a:lnTo>
                  <a:pt x="1293" y="345"/>
                </a:lnTo>
                <a:lnTo>
                  <a:pt x="1293" y="337"/>
                </a:lnTo>
                <a:lnTo>
                  <a:pt x="1293" y="337"/>
                </a:lnTo>
                <a:lnTo>
                  <a:pt x="1294" y="323"/>
                </a:lnTo>
                <a:lnTo>
                  <a:pt x="1298" y="310"/>
                </a:lnTo>
                <a:lnTo>
                  <a:pt x="1300" y="305"/>
                </a:lnTo>
                <a:lnTo>
                  <a:pt x="1303" y="299"/>
                </a:lnTo>
                <a:lnTo>
                  <a:pt x="1307" y="294"/>
                </a:lnTo>
                <a:lnTo>
                  <a:pt x="1311" y="290"/>
                </a:lnTo>
                <a:lnTo>
                  <a:pt x="1317" y="286"/>
                </a:lnTo>
                <a:lnTo>
                  <a:pt x="1323" y="283"/>
                </a:lnTo>
                <a:lnTo>
                  <a:pt x="1330" y="279"/>
                </a:lnTo>
                <a:lnTo>
                  <a:pt x="1337" y="277"/>
                </a:lnTo>
                <a:lnTo>
                  <a:pt x="1354" y="273"/>
                </a:lnTo>
                <a:lnTo>
                  <a:pt x="1375" y="271"/>
                </a:lnTo>
                <a:lnTo>
                  <a:pt x="1485" y="268"/>
                </a:lnTo>
                <a:lnTo>
                  <a:pt x="1485" y="373"/>
                </a:lnTo>
                <a:close/>
                <a:moveTo>
                  <a:pt x="1423" y="0"/>
                </a:moveTo>
                <a:lnTo>
                  <a:pt x="1423" y="0"/>
                </a:lnTo>
                <a:lnTo>
                  <a:pt x="1388" y="1"/>
                </a:lnTo>
                <a:lnTo>
                  <a:pt x="1357" y="5"/>
                </a:lnTo>
                <a:lnTo>
                  <a:pt x="1328" y="8"/>
                </a:lnTo>
                <a:lnTo>
                  <a:pt x="1301" y="14"/>
                </a:lnTo>
                <a:lnTo>
                  <a:pt x="1278" y="20"/>
                </a:lnTo>
                <a:lnTo>
                  <a:pt x="1257" y="25"/>
                </a:lnTo>
                <a:lnTo>
                  <a:pt x="1241" y="31"/>
                </a:lnTo>
                <a:lnTo>
                  <a:pt x="1229" y="37"/>
                </a:lnTo>
                <a:lnTo>
                  <a:pt x="1250" y="114"/>
                </a:lnTo>
                <a:lnTo>
                  <a:pt x="1250" y="114"/>
                </a:lnTo>
                <a:lnTo>
                  <a:pt x="1263" y="110"/>
                </a:lnTo>
                <a:lnTo>
                  <a:pt x="1295" y="102"/>
                </a:lnTo>
                <a:lnTo>
                  <a:pt x="1316" y="97"/>
                </a:lnTo>
                <a:lnTo>
                  <a:pt x="1340" y="92"/>
                </a:lnTo>
                <a:lnTo>
                  <a:pt x="1365" y="90"/>
                </a:lnTo>
                <a:lnTo>
                  <a:pt x="1392" y="89"/>
                </a:lnTo>
                <a:lnTo>
                  <a:pt x="1392" y="89"/>
                </a:lnTo>
                <a:lnTo>
                  <a:pt x="1414" y="90"/>
                </a:lnTo>
                <a:lnTo>
                  <a:pt x="1432" y="92"/>
                </a:lnTo>
                <a:lnTo>
                  <a:pt x="1440" y="95"/>
                </a:lnTo>
                <a:lnTo>
                  <a:pt x="1447" y="97"/>
                </a:lnTo>
                <a:lnTo>
                  <a:pt x="1454" y="100"/>
                </a:lnTo>
                <a:lnTo>
                  <a:pt x="1461" y="105"/>
                </a:lnTo>
                <a:lnTo>
                  <a:pt x="1466" y="110"/>
                </a:lnTo>
                <a:lnTo>
                  <a:pt x="1470" y="114"/>
                </a:lnTo>
                <a:lnTo>
                  <a:pt x="1475" y="121"/>
                </a:lnTo>
                <a:lnTo>
                  <a:pt x="1478" y="128"/>
                </a:lnTo>
                <a:lnTo>
                  <a:pt x="1481" y="135"/>
                </a:lnTo>
                <a:lnTo>
                  <a:pt x="1482" y="144"/>
                </a:lnTo>
                <a:lnTo>
                  <a:pt x="1483" y="153"/>
                </a:lnTo>
                <a:lnTo>
                  <a:pt x="1484" y="164"/>
                </a:lnTo>
                <a:lnTo>
                  <a:pt x="1484" y="197"/>
                </a:lnTo>
                <a:lnTo>
                  <a:pt x="1392" y="197"/>
                </a:lnTo>
                <a:lnTo>
                  <a:pt x="1392" y="197"/>
                </a:lnTo>
                <a:lnTo>
                  <a:pt x="1364" y="198"/>
                </a:lnTo>
                <a:lnTo>
                  <a:pt x="1339" y="201"/>
                </a:lnTo>
                <a:lnTo>
                  <a:pt x="1316" y="204"/>
                </a:lnTo>
                <a:lnTo>
                  <a:pt x="1295" y="210"/>
                </a:lnTo>
                <a:lnTo>
                  <a:pt x="1277" y="216"/>
                </a:lnTo>
                <a:lnTo>
                  <a:pt x="1261" y="224"/>
                </a:lnTo>
                <a:lnTo>
                  <a:pt x="1247" y="232"/>
                </a:lnTo>
                <a:lnTo>
                  <a:pt x="1234" y="242"/>
                </a:lnTo>
                <a:lnTo>
                  <a:pt x="1223" y="253"/>
                </a:lnTo>
                <a:lnTo>
                  <a:pt x="1215" y="264"/>
                </a:lnTo>
                <a:lnTo>
                  <a:pt x="1207" y="276"/>
                </a:lnTo>
                <a:lnTo>
                  <a:pt x="1201" y="288"/>
                </a:lnTo>
                <a:lnTo>
                  <a:pt x="1198" y="302"/>
                </a:lnTo>
                <a:lnTo>
                  <a:pt x="1194" y="316"/>
                </a:lnTo>
                <a:lnTo>
                  <a:pt x="1192" y="330"/>
                </a:lnTo>
                <a:lnTo>
                  <a:pt x="1192" y="344"/>
                </a:lnTo>
                <a:lnTo>
                  <a:pt x="1192" y="344"/>
                </a:lnTo>
                <a:lnTo>
                  <a:pt x="1193" y="362"/>
                </a:lnTo>
                <a:lnTo>
                  <a:pt x="1195" y="380"/>
                </a:lnTo>
                <a:lnTo>
                  <a:pt x="1200" y="395"/>
                </a:lnTo>
                <a:lnTo>
                  <a:pt x="1206" y="408"/>
                </a:lnTo>
                <a:lnTo>
                  <a:pt x="1212" y="421"/>
                </a:lnTo>
                <a:lnTo>
                  <a:pt x="1222" y="433"/>
                </a:lnTo>
                <a:lnTo>
                  <a:pt x="1231" y="442"/>
                </a:lnTo>
                <a:lnTo>
                  <a:pt x="1241" y="450"/>
                </a:lnTo>
                <a:lnTo>
                  <a:pt x="1253" y="458"/>
                </a:lnTo>
                <a:lnTo>
                  <a:pt x="1265" y="464"/>
                </a:lnTo>
                <a:lnTo>
                  <a:pt x="1278" y="468"/>
                </a:lnTo>
                <a:lnTo>
                  <a:pt x="1291" y="473"/>
                </a:lnTo>
                <a:lnTo>
                  <a:pt x="1305" y="475"/>
                </a:lnTo>
                <a:lnTo>
                  <a:pt x="1318" y="478"/>
                </a:lnTo>
                <a:lnTo>
                  <a:pt x="1332" y="479"/>
                </a:lnTo>
                <a:lnTo>
                  <a:pt x="1346" y="480"/>
                </a:lnTo>
                <a:lnTo>
                  <a:pt x="1346" y="480"/>
                </a:lnTo>
                <a:lnTo>
                  <a:pt x="1362" y="479"/>
                </a:lnTo>
                <a:lnTo>
                  <a:pt x="1377" y="478"/>
                </a:lnTo>
                <a:lnTo>
                  <a:pt x="1403" y="474"/>
                </a:lnTo>
                <a:lnTo>
                  <a:pt x="1428" y="468"/>
                </a:lnTo>
                <a:lnTo>
                  <a:pt x="1447" y="462"/>
                </a:lnTo>
                <a:lnTo>
                  <a:pt x="1463" y="456"/>
                </a:lnTo>
                <a:lnTo>
                  <a:pt x="1476" y="450"/>
                </a:lnTo>
                <a:lnTo>
                  <a:pt x="1484" y="445"/>
                </a:lnTo>
                <a:lnTo>
                  <a:pt x="1489" y="444"/>
                </a:lnTo>
                <a:lnTo>
                  <a:pt x="1489" y="444"/>
                </a:lnTo>
                <a:lnTo>
                  <a:pt x="1491" y="445"/>
                </a:lnTo>
                <a:lnTo>
                  <a:pt x="1494" y="447"/>
                </a:lnTo>
                <a:lnTo>
                  <a:pt x="1501" y="450"/>
                </a:lnTo>
                <a:lnTo>
                  <a:pt x="1510" y="453"/>
                </a:lnTo>
                <a:lnTo>
                  <a:pt x="1524" y="457"/>
                </a:lnTo>
                <a:lnTo>
                  <a:pt x="1540" y="460"/>
                </a:lnTo>
                <a:lnTo>
                  <a:pt x="1562" y="462"/>
                </a:lnTo>
                <a:lnTo>
                  <a:pt x="1589" y="463"/>
                </a:lnTo>
                <a:lnTo>
                  <a:pt x="1589" y="137"/>
                </a:lnTo>
                <a:lnTo>
                  <a:pt x="1589" y="137"/>
                </a:lnTo>
                <a:lnTo>
                  <a:pt x="1589" y="119"/>
                </a:lnTo>
                <a:lnTo>
                  <a:pt x="1586" y="103"/>
                </a:lnTo>
                <a:lnTo>
                  <a:pt x="1583" y="88"/>
                </a:lnTo>
                <a:lnTo>
                  <a:pt x="1577" y="74"/>
                </a:lnTo>
                <a:lnTo>
                  <a:pt x="1571" y="62"/>
                </a:lnTo>
                <a:lnTo>
                  <a:pt x="1563" y="51"/>
                </a:lnTo>
                <a:lnTo>
                  <a:pt x="1555" y="40"/>
                </a:lnTo>
                <a:lnTo>
                  <a:pt x="1545" y="32"/>
                </a:lnTo>
                <a:lnTo>
                  <a:pt x="1533" y="24"/>
                </a:lnTo>
                <a:lnTo>
                  <a:pt x="1521" y="17"/>
                </a:lnTo>
                <a:lnTo>
                  <a:pt x="1508" y="13"/>
                </a:lnTo>
                <a:lnTo>
                  <a:pt x="1493" y="8"/>
                </a:lnTo>
                <a:lnTo>
                  <a:pt x="1477" y="5"/>
                </a:lnTo>
                <a:lnTo>
                  <a:pt x="1460" y="2"/>
                </a:lnTo>
                <a:lnTo>
                  <a:pt x="1441" y="1"/>
                </a:lnTo>
                <a:lnTo>
                  <a:pt x="1423" y="0"/>
                </a:lnTo>
                <a:close/>
                <a:moveTo>
                  <a:pt x="3080" y="355"/>
                </a:moveTo>
                <a:lnTo>
                  <a:pt x="3080" y="355"/>
                </a:lnTo>
                <a:lnTo>
                  <a:pt x="3055" y="366"/>
                </a:lnTo>
                <a:lnTo>
                  <a:pt x="3040" y="372"/>
                </a:lnTo>
                <a:lnTo>
                  <a:pt x="3024" y="376"/>
                </a:lnTo>
                <a:lnTo>
                  <a:pt x="3007" y="381"/>
                </a:lnTo>
                <a:lnTo>
                  <a:pt x="2989" y="384"/>
                </a:lnTo>
                <a:lnTo>
                  <a:pt x="2970" y="387"/>
                </a:lnTo>
                <a:lnTo>
                  <a:pt x="2951" y="388"/>
                </a:lnTo>
                <a:lnTo>
                  <a:pt x="2951" y="388"/>
                </a:lnTo>
                <a:lnTo>
                  <a:pt x="2938" y="388"/>
                </a:lnTo>
                <a:lnTo>
                  <a:pt x="2927" y="387"/>
                </a:lnTo>
                <a:lnTo>
                  <a:pt x="2916" y="384"/>
                </a:lnTo>
                <a:lnTo>
                  <a:pt x="2908" y="382"/>
                </a:lnTo>
                <a:lnTo>
                  <a:pt x="2900" y="378"/>
                </a:lnTo>
                <a:lnTo>
                  <a:pt x="2893" y="374"/>
                </a:lnTo>
                <a:lnTo>
                  <a:pt x="2887" y="368"/>
                </a:lnTo>
                <a:lnTo>
                  <a:pt x="2883" y="362"/>
                </a:lnTo>
                <a:lnTo>
                  <a:pt x="2878" y="355"/>
                </a:lnTo>
                <a:lnTo>
                  <a:pt x="2875" y="348"/>
                </a:lnTo>
                <a:lnTo>
                  <a:pt x="2872" y="339"/>
                </a:lnTo>
                <a:lnTo>
                  <a:pt x="2870" y="330"/>
                </a:lnTo>
                <a:lnTo>
                  <a:pt x="2868" y="308"/>
                </a:lnTo>
                <a:lnTo>
                  <a:pt x="2868" y="283"/>
                </a:lnTo>
                <a:lnTo>
                  <a:pt x="2868" y="5"/>
                </a:lnTo>
                <a:lnTo>
                  <a:pt x="2852" y="5"/>
                </a:lnTo>
                <a:lnTo>
                  <a:pt x="2852" y="5"/>
                </a:lnTo>
                <a:lnTo>
                  <a:pt x="2830" y="5"/>
                </a:lnTo>
                <a:lnTo>
                  <a:pt x="2803" y="7"/>
                </a:lnTo>
                <a:lnTo>
                  <a:pt x="2778" y="9"/>
                </a:lnTo>
                <a:lnTo>
                  <a:pt x="2763" y="12"/>
                </a:lnTo>
                <a:lnTo>
                  <a:pt x="2763" y="295"/>
                </a:lnTo>
                <a:lnTo>
                  <a:pt x="2763" y="295"/>
                </a:lnTo>
                <a:lnTo>
                  <a:pt x="2763" y="318"/>
                </a:lnTo>
                <a:lnTo>
                  <a:pt x="2764" y="339"/>
                </a:lnTo>
                <a:lnTo>
                  <a:pt x="2767" y="359"/>
                </a:lnTo>
                <a:lnTo>
                  <a:pt x="2769" y="377"/>
                </a:lnTo>
                <a:lnTo>
                  <a:pt x="2774" y="393"/>
                </a:lnTo>
                <a:lnTo>
                  <a:pt x="2779" y="408"/>
                </a:lnTo>
                <a:lnTo>
                  <a:pt x="2786" y="422"/>
                </a:lnTo>
                <a:lnTo>
                  <a:pt x="2794" y="434"/>
                </a:lnTo>
                <a:lnTo>
                  <a:pt x="2803" y="445"/>
                </a:lnTo>
                <a:lnTo>
                  <a:pt x="2815" y="455"/>
                </a:lnTo>
                <a:lnTo>
                  <a:pt x="2829" y="462"/>
                </a:lnTo>
                <a:lnTo>
                  <a:pt x="2843" y="468"/>
                </a:lnTo>
                <a:lnTo>
                  <a:pt x="2860" y="473"/>
                </a:lnTo>
                <a:lnTo>
                  <a:pt x="2878" y="477"/>
                </a:lnTo>
                <a:lnTo>
                  <a:pt x="2899" y="479"/>
                </a:lnTo>
                <a:lnTo>
                  <a:pt x="2922" y="480"/>
                </a:lnTo>
                <a:lnTo>
                  <a:pt x="2922" y="480"/>
                </a:lnTo>
                <a:lnTo>
                  <a:pt x="2940" y="479"/>
                </a:lnTo>
                <a:lnTo>
                  <a:pt x="2956" y="478"/>
                </a:lnTo>
                <a:lnTo>
                  <a:pt x="2973" y="477"/>
                </a:lnTo>
                <a:lnTo>
                  <a:pt x="2987" y="473"/>
                </a:lnTo>
                <a:lnTo>
                  <a:pt x="3014" y="467"/>
                </a:lnTo>
                <a:lnTo>
                  <a:pt x="3037" y="460"/>
                </a:lnTo>
                <a:lnTo>
                  <a:pt x="3055" y="453"/>
                </a:lnTo>
                <a:lnTo>
                  <a:pt x="3068" y="448"/>
                </a:lnTo>
                <a:lnTo>
                  <a:pt x="3082" y="442"/>
                </a:lnTo>
                <a:lnTo>
                  <a:pt x="3082" y="442"/>
                </a:lnTo>
                <a:lnTo>
                  <a:pt x="3089" y="445"/>
                </a:lnTo>
                <a:lnTo>
                  <a:pt x="3097" y="449"/>
                </a:lnTo>
                <a:lnTo>
                  <a:pt x="3108" y="452"/>
                </a:lnTo>
                <a:lnTo>
                  <a:pt x="3122" y="456"/>
                </a:lnTo>
                <a:lnTo>
                  <a:pt x="3139" y="459"/>
                </a:lnTo>
                <a:lnTo>
                  <a:pt x="3160" y="462"/>
                </a:lnTo>
                <a:lnTo>
                  <a:pt x="3184" y="463"/>
                </a:lnTo>
                <a:lnTo>
                  <a:pt x="3184" y="12"/>
                </a:lnTo>
                <a:lnTo>
                  <a:pt x="3184" y="12"/>
                </a:lnTo>
                <a:lnTo>
                  <a:pt x="3149" y="7"/>
                </a:lnTo>
                <a:lnTo>
                  <a:pt x="3123" y="6"/>
                </a:lnTo>
                <a:lnTo>
                  <a:pt x="3100" y="5"/>
                </a:lnTo>
                <a:lnTo>
                  <a:pt x="3080" y="5"/>
                </a:lnTo>
                <a:lnTo>
                  <a:pt x="3080" y="355"/>
                </a:lnTo>
                <a:close/>
                <a:moveTo>
                  <a:pt x="3307" y="463"/>
                </a:moveTo>
                <a:lnTo>
                  <a:pt x="3307" y="463"/>
                </a:lnTo>
                <a:lnTo>
                  <a:pt x="3319" y="465"/>
                </a:lnTo>
                <a:lnTo>
                  <a:pt x="3351" y="471"/>
                </a:lnTo>
                <a:lnTo>
                  <a:pt x="3374" y="474"/>
                </a:lnTo>
                <a:lnTo>
                  <a:pt x="3400" y="477"/>
                </a:lnTo>
                <a:lnTo>
                  <a:pt x="3430" y="479"/>
                </a:lnTo>
                <a:lnTo>
                  <a:pt x="3463" y="480"/>
                </a:lnTo>
                <a:lnTo>
                  <a:pt x="3463" y="480"/>
                </a:lnTo>
                <a:lnTo>
                  <a:pt x="3480" y="479"/>
                </a:lnTo>
                <a:lnTo>
                  <a:pt x="3496" y="478"/>
                </a:lnTo>
                <a:lnTo>
                  <a:pt x="3513" y="477"/>
                </a:lnTo>
                <a:lnTo>
                  <a:pt x="3529" y="473"/>
                </a:lnTo>
                <a:lnTo>
                  <a:pt x="3547" y="470"/>
                </a:lnTo>
                <a:lnTo>
                  <a:pt x="3563" y="464"/>
                </a:lnTo>
                <a:lnTo>
                  <a:pt x="3578" y="458"/>
                </a:lnTo>
                <a:lnTo>
                  <a:pt x="3593" y="451"/>
                </a:lnTo>
                <a:lnTo>
                  <a:pt x="3605" y="442"/>
                </a:lnTo>
                <a:lnTo>
                  <a:pt x="3618" y="432"/>
                </a:lnTo>
                <a:lnTo>
                  <a:pt x="3629" y="420"/>
                </a:lnTo>
                <a:lnTo>
                  <a:pt x="3639" y="407"/>
                </a:lnTo>
                <a:lnTo>
                  <a:pt x="3647" y="392"/>
                </a:lnTo>
                <a:lnTo>
                  <a:pt x="3652" y="375"/>
                </a:lnTo>
                <a:lnTo>
                  <a:pt x="3656" y="357"/>
                </a:lnTo>
                <a:lnTo>
                  <a:pt x="3657" y="337"/>
                </a:lnTo>
                <a:lnTo>
                  <a:pt x="3657" y="337"/>
                </a:lnTo>
                <a:lnTo>
                  <a:pt x="3656" y="323"/>
                </a:lnTo>
                <a:lnTo>
                  <a:pt x="3655" y="310"/>
                </a:lnTo>
                <a:lnTo>
                  <a:pt x="3651" y="299"/>
                </a:lnTo>
                <a:lnTo>
                  <a:pt x="3647" y="287"/>
                </a:lnTo>
                <a:lnTo>
                  <a:pt x="3641" y="278"/>
                </a:lnTo>
                <a:lnTo>
                  <a:pt x="3634" y="268"/>
                </a:lnTo>
                <a:lnTo>
                  <a:pt x="3626" y="260"/>
                </a:lnTo>
                <a:lnTo>
                  <a:pt x="3618" y="252"/>
                </a:lnTo>
                <a:lnTo>
                  <a:pt x="3608" y="243"/>
                </a:lnTo>
                <a:lnTo>
                  <a:pt x="3596" y="237"/>
                </a:lnTo>
                <a:lnTo>
                  <a:pt x="3585" y="228"/>
                </a:lnTo>
                <a:lnTo>
                  <a:pt x="3571" y="223"/>
                </a:lnTo>
                <a:lnTo>
                  <a:pt x="3542" y="210"/>
                </a:lnTo>
                <a:lnTo>
                  <a:pt x="3510" y="197"/>
                </a:lnTo>
                <a:lnTo>
                  <a:pt x="3510" y="197"/>
                </a:lnTo>
                <a:lnTo>
                  <a:pt x="3474" y="183"/>
                </a:lnTo>
                <a:lnTo>
                  <a:pt x="3459" y="177"/>
                </a:lnTo>
                <a:lnTo>
                  <a:pt x="3445" y="170"/>
                </a:lnTo>
                <a:lnTo>
                  <a:pt x="3434" y="162"/>
                </a:lnTo>
                <a:lnTo>
                  <a:pt x="3429" y="157"/>
                </a:lnTo>
                <a:lnTo>
                  <a:pt x="3426" y="152"/>
                </a:lnTo>
                <a:lnTo>
                  <a:pt x="3422" y="148"/>
                </a:lnTo>
                <a:lnTo>
                  <a:pt x="3420" y="142"/>
                </a:lnTo>
                <a:lnTo>
                  <a:pt x="3419" y="136"/>
                </a:lnTo>
                <a:lnTo>
                  <a:pt x="3419" y="130"/>
                </a:lnTo>
                <a:lnTo>
                  <a:pt x="3419" y="130"/>
                </a:lnTo>
                <a:lnTo>
                  <a:pt x="3419" y="123"/>
                </a:lnTo>
                <a:lnTo>
                  <a:pt x="3421" y="117"/>
                </a:lnTo>
                <a:lnTo>
                  <a:pt x="3426" y="108"/>
                </a:lnTo>
                <a:lnTo>
                  <a:pt x="3433" y="100"/>
                </a:lnTo>
                <a:lnTo>
                  <a:pt x="3437" y="97"/>
                </a:lnTo>
                <a:lnTo>
                  <a:pt x="3442" y="93"/>
                </a:lnTo>
                <a:lnTo>
                  <a:pt x="3449" y="91"/>
                </a:lnTo>
                <a:lnTo>
                  <a:pt x="3456" y="88"/>
                </a:lnTo>
                <a:lnTo>
                  <a:pt x="3464" y="85"/>
                </a:lnTo>
                <a:lnTo>
                  <a:pt x="3472" y="84"/>
                </a:lnTo>
                <a:lnTo>
                  <a:pt x="3482" y="83"/>
                </a:lnTo>
                <a:lnTo>
                  <a:pt x="3494" y="83"/>
                </a:lnTo>
                <a:lnTo>
                  <a:pt x="3494" y="83"/>
                </a:lnTo>
                <a:lnTo>
                  <a:pt x="3516" y="84"/>
                </a:lnTo>
                <a:lnTo>
                  <a:pt x="3537" y="87"/>
                </a:lnTo>
                <a:lnTo>
                  <a:pt x="3557" y="91"/>
                </a:lnTo>
                <a:lnTo>
                  <a:pt x="3575" y="96"/>
                </a:lnTo>
                <a:lnTo>
                  <a:pt x="3602" y="105"/>
                </a:lnTo>
                <a:lnTo>
                  <a:pt x="3612" y="110"/>
                </a:lnTo>
                <a:lnTo>
                  <a:pt x="3639" y="33"/>
                </a:lnTo>
                <a:lnTo>
                  <a:pt x="3639" y="33"/>
                </a:lnTo>
                <a:lnTo>
                  <a:pt x="3618" y="24"/>
                </a:lnTo>
                <a:lnTo>
                  <a:pt x="3603" y="18"/>
                </a:lnTo>
                <a:lnTo>
                  <a:pt x="3585" y="14"/>
                </a:lnTo>
                <a:lnTo>
                  <a:pt x="3564" y="8"/>
                </a:lnTo>
                <a:lnTo>
                  <a:pt x="3540" y="5"/>
                </a:lnTo>
                <a:lnTo>
                  <a:pt x="3513" y="1"/>
                </a:lnTo>
                <a:lnTo>
                  <a:pt x="3484" y="0"/>
                </a:lnTo>
                <a:lnTo>
                  <a:pt x="3484" y="0"/>
                </a:lnTo>
                <a:lnTo>
                  <a:pt x="3468" y="1"/>
                </a:lnTo>
                <a:lnTo>
                  <a:pt x="3452" y="2"/>
                </a:lnTo>
                <a:lnTo>
                  <a:pt x="3436" y="5"/>
                </a:lnTo>
                <a:lnTo>
                  <a:pt x="3421" y="9"/>
                </a:lnTo>
                <a:lnTo>
                  <a:pt x="3406" y="14"/>
                </a:lnTo>
                <a:lnTo>
                  <a:pt x="3392" y="20"/>
                </a:lnTo>
                <a:lnTo>
                  <a:pt x="3379" y="27"/>
                </a:lnTo>
                <a:lnTo>
                  <a:pt x="3366" y="35"/>
                </a:lnTo>
                <a:lnTo>
                  <a:pt x="3354" y="44"/>
                </a:lnTo>
                <a:lnTo>
                  <a:pt x="3344" y="53"/>
                </a:lnTo>
                <a:lnTo>
                  <a:pt x="3335" y="65"/>
                </a:lnTo>
                <a:lnTo>
                  <a:pt x="3328" y="77"/>
                </a:lnTo>
                <a:lnTo>
                  <a:pt x="3321" y="90"/>
                </a:lnTo>
                <a:lnTo>
                  <a:pt x="3316" y="105"/>
                </a:lnTo>
                <a:lnTo>
                  <a:pt x="3314" y="120"/>
                </a:lnTo>
                <a:lnTo>
                  <a:pt x="3313" y="137"/>
                </a:lnTo>
                <a:lnTo>
                  <a:pt x="3313" y="137"/>
                </a:lnTo>
                <a:lnTo>
                  <a:pt x="3314" y="153"/>
                </a:lnTo>
                <a:lnTo>
                  <a:pt x="3316" y="168"/>
                </a:lnTo>
                <a:lnTo>
                  <a:pt x="3321" y="183"/>
                </a:lnTo>
                <a:lnTo>
                  <a:pt x="3328" y="196"/>
                </a:lnTo>
                <a:lnTo>
                  <a:pt x="3335" y="208"/>
                </a:lnTo>
                <a:lnTo>
                  <a:pt x="3344" y="218"/>
                </a:lnTo>
                <a:lnTo>
                  <a:pt x="3354" y="227"/>
                </a:lnTo>
                <a:lnTo>
                  <a:pt x="3365" y="235"/>
                </a:lnTo>
                <a:lnTo>
                  <a:pt x="3376" y="243"/>
                </a:lnTo>
                <a:lnTo>
                  <a:pt x="3389" y="250"/>
                </a:lnTo>
                <a:lnTo>
                  <a:pt x="3402" y="257"/>
                </a:lnTo>
                <a:lnTo>
                  <a:pt x="3414" y="263"/>
                </a:lnTo>
                <a:lnTo>
                  <a:pt x="3441" y="272"/>
                </a:lnTo>
                <a:lnTo>
                  <a:pt x="3467" y="282"/>
                </a:lnTo>
                <a:lnTo>
                  <a:pt x="3467" y="282"/>
                </a:lnTo>
                <a:lnTo>
                  <a:pt x="3499" y="293"/>
                </a:lnTo>
                <a:lnTo>
                  <a:pt x="3514" y="299"/>
                </a:lnTo>
                <a:lnTo>
                  <a:pt x="3527" y="306"/>
                </a:lnTo>
                <a:lnTo>
                  <a:pt x="3537" y="314"/>
                </a:lnTo>
                <a:lnTo>
                  <a:pt x="3544" y="322"/>
                </a:lnTo>
                <a:lnTo>
                  <a:pt x="3548" y="327"/>
                </a:lnTo>
                <a:lnTo>
                  <a:pt x="3550" y="332"/>
                </a:lnTo>
                <a:lnTo>
                  <a:pt x="3551" y="337"/>
                </a:lnTo>
                <a:lnTo>
                  <a:pt x="3551" y="343"/>
                </a:lnTo>
                <a:lnTo>
                  <a:pt x="3551" y="343"/>
                </a:lnTo>
                <a:lnTo>
                  <a:pt x="3551" y="353"/>
                </a:lnTo>
                <a:lnTo>
                  <a:pt x="3548" y="363"/>
                </a:lnTo>
                <a:lnTo>
                  <a:pt x="3545" y="368"/>
                </a:lnTo>
                <a:lnTo>
                  <a:pt x="3542" y="373"/>
                </a:lnTo>
                <a:lnTo>
                  <a:pt x="3539" y="376"/>
                </a:lnTo>
                <a:lnTo>
                  <a:pt x="3534" y="381"/>
                </a:lnTo>
                <a:lnTo>
                  <a:pt x="3528" y="384"/>
                </a:lnTo>
                <a:lnTo>
                  <a:pt x="3521" y="388"/>
                </a:lnTo>
                <a:lnTo>
                  <a:pt x="3514" y="390"/>
                </a:lnTo>
                <a:lnTo>
                  <a:pt x="3505" y="392"/>
                </a:lnTo>
                <a:lnTo>
                  <a:pt x="3495" y="395"/>
                </a:lnTo>
                <a:lnTo>
                  <a:pt x="3484" y="396"/>
                </a:lnTo>
                <a:lnTo>
                  <a:pt x="3458" y="397"/>
                </a:lnTo>
                <a:lnTo>
                  <a:pt x="3458" y="397"/>
                </a:lnTo>
                <a:lnTo>
                  <a:pt x="3434" y="397"/>
                </a:lnTo>
                <a:lnTo>
                  <a:pt x="3411" y="395"/>
                </a:lnTo>
                <a:lnTo>
                  <a:pt x="3368" y="390"/>
                </a:lnTo>
                <a:lnTo>
                  <a:pt x="3338" y="385"/>
                </a:lnTo>
                <a:lnTo>
                  <a:pt x="3327" y="383"/>
                </a:lnTo>
                <a:lnTo>
                  <a:pt x="3307" y="463"/>
                </a:lnTo>
                <a:close/>
                <a:moveTo>
                  <a:pt x="1845" y="90"/>
                </a:moveTo>
                <a:lnTo>
                  <a:pt x="1845" y="90"/>
                </a:lnTo>
                <a:lnTo>
                  <a:pt x="1861" y="87"/>
                </a:lnTo>
                <a:lnTo>
                  <a:pt x="1881" y="84"/>
                </a:lnTo>
                <a:lnTo>
                  <a:pt x="1904" y="82"/>
                </a:lnTo>
                <a:lnTo>
                  <a:pt x="1928" y="82"/>
                </a:lnTo>
                <a:lnTo>
                  <a:pt x="1928" y="82"/>
                </a:lnTo>
                <a:lnTo>
                  <a:pt x="1943" y="82"/>
                </a:lnTo>
                <a:lnTo>
                  <a:pt x="1956" y="83"/>
                </a:lnTo>
                <a:lnTo>
                  <a:pt x="1969" y="87"/>
                </a:lnTo>
                <a:lnTo>
                  <a:pt x="1982" y="90"/>
                </a:lnTo>
                <a:lnTo>
                  <a:pt x="1994" y="95"/>
                </a:lnTo>
                <a:lnTo>
                  <a:pt x="2004" y="100"/>
                </a:lnTo>
                <a:lnTo>
                  <a:pt x="2015" y="108"/>
                </a:lnTo>
                <a:lnTo>
                  <a:pt x="2025" y="117"/>
                </a:lnTo>
                <a:lnTo>
                  <a:pt x="2033" y="127"/>
                </a:lnTo>
                <a:lnTo>
                  <a:pt x="2041" y="137"/>
                </a:lnTo>
                <a:lnTo>
                  <a:pt x="2048" y="150"/>
                </a:lnTo>
                <a:lnTo>
                  <a:pt x="2053" y="165"/>
                </a:lnTo>
                <a:lnTo>
                  <a:pt x="2058" y="180"/>
                </a:lnTo>
                <a:lnTo>
                  <a:pt x="2061" y="197"/>
                </a:lnTo>
                <a:lnTo>
                  <a:pt x="2063" y="216"/>
                </a:lnTo>
                <a:lnTo>
                  <a:pt x="2064" y="237"/>
                </a:lnTo>
                <a:lnTo>
                  <a:pt x="2064" y="237"/>
                </a:lnTo>
                <a:lnTo>
                  <a:pt x="2064" y="256"/>
                </a:lnTo>
                <a:lnTo>
                  <a:pt x="2063" y="275"/>
                </a:lnTo>
                <a:lnTo>
                  <a:pt x="2060" y="292"/>
                </a:lnTo>
                <a:lnTo>
                  <a:pt x="2057" y="308"/>
                </a:lnTo>
                <a:lnTo>
                  <a:pt x="2053" y="323"/>
                </a:lnTo>
                <a:lnTo>
                  <a:pt x="2049" y="336"/>
                </a:lnTo>
                <a:lnTo>
                  <a:pt x="2042" y="348"/>
                </a:lnTo>
                <a:lnTo>
                  <a:pt x="2035" y="359"/>
                </a:lnTo>
                <a:lnTo>
                  <a:pt x="2026" y="368"/>
                </a:lnTo>
                <a:lnTo>
                  <a:pt x="2015" y="376"/>
                </a:lnTo>
                <a:lnTo>
                  <a:pt x="2004" y="383"/>
                </a:lnTo>
                <a:lnTo>
                  <a:pt x="1990" y="389"/>
                </a:lnTo>
                <a:lnTo>
                  <a:pt x="1975" y="392"/>
                </a:lnTo>
                <a:lnTo>
                  <a:pt x="1958" y="396"/>
                </a:lnTo>
                <a:lnTo>
                  <a:pt x="1940" y="398"/>
                </a:lnTo>
                <a:lnTo>
                  <a:pt x="1919" y="398"/>
                </a:lnTo>
                <a:lnTo>
                  <a:pt x="1919" y="398"/>
                </a:lnTo>
                <a:lnTo>
                  <a:pt x="1892" y="397"/>
                </a:lnTo>
                <a:lnTo>
                  <a:pt x="1868" y="396"/>
                </a:lnTo>
                <a:lnTo>
                  <a:pt x="1845" y="393"/>
                </a:lnTo>
                <a:lnTo>
                  <a:pt x="1845" y="90"/>
                </a:lnTo>
                <a:close/>
                <a:moveTo>
                  <a:pt x="1934" y="0"/>
                </a:moveTo>
                <a:lnTo>
                  <a:pt x="1934" y="0"/>
                </a:lnTo>
                <a:lnTo>
                  <a:pt x="1910" y="1"/>
                </a:lnTo>
                <a:lnTo>
                  <a:pt x="1885" y="2"/>
                </a:lnTo>
                <a:lnTo>
                  <a:pt x="1860" y="5"/>
                </a:lnTo>
                <a:lnTo>
                  <a:pt x="1834" y="8"/>
                </a:lnTo>
                <a:lnTo>
                  <a:pt x="1808" y="12"/>
                </a:lnTo>
                <a:lnTo>
                  <a:pt x="1784" y="16"/>
                </a:lnTo>
                <a:lnTo>
                  <a:pt x="1761" y="22"/>
                </a:lnTo>
                <a:lnTo>
                  <a:pt x="1740" y="29"/>
                </a:lnTo>
                <a:lnTo>
                  <a:pt x="1740" y="465"/>
                </a:lnTo>
                <a:lnTo>
                  <a:pt x="1740" y="465"/>
                </a:lnTo>
                <a:lnTo>
                  <a:pt x="1758" y="468"/>
                </a:lnTo>
                <a:lnTo>
                  <a:pt x="1778" y="471"/>
                </a:lnTo>
                <a:lnTo>
                  <a:pt x="1823" y="475"/>
                </a:lnTo>
                <a:lnTo>
                  <a:pt x="1872" y="479"/>
                </a:lnTo>
                <a:lnTo>
                  <a:pt x="1915" y="480"/>
                </a:lnTo>
                <a:lnTo>
                  <a:pt x="1915" y="480"/>
                </a:lnTo>
                <a:lnTo>
                  <a:pt x="1950" y="479"/>
                </a:lnTo>
                <a:lnTo>
                  <a:pt x="1980" y="477"/>
                </a:lnTo>
                <a:lnTo>
                  <a:pt x="2009" y="472"/>
                </a:lnTo>
                <a:lnTo>
                  <a:pt x="2035" y="465"/>
                </a:lnTo>
                <a:lnTo>
                  <a:pt x="2058" y="458"/>
                </a:lnTo>
                <a:lnTo>
                  <a:pt x="2080" y="448"/>
                </a:lnTo>
                <a:lnTo>
                  <a:pt x="2089" y="442"/>
                </a:lnTo>
                <a:lnTo>
                  <a:pt x="2098" y="436"/>
                </a:lnTo>
                <a:lnTo>
                  <a:pt x="2107" y="429"/>
                </a:lnTo>
                <a:lnTo>
                  <a:pt x="2116" y="422"/>
                </a:lnTo>
                <a:lnTo>
                  <a:pt x="2122" y="414"/>
                </a:lnTo>
                <a:lnTo>
                  <a:pt x="2129" y="406"/>
                </a:lnTo>
                <a:lnTo>
                  <a:pt x="2136" y="398"/>
                </a:lnTo>
                <a:lnTo>
                  <a:pt x="2142" y="389"/>
                </a:lnTo>
                <a:lnTo>
                  <a:pt x="2147" y="378"/>
                </a:lnTo>
                <a:lnTo>
                  <a:pt x="2152" y="369"/>
                </a:lnTo>
                <a:lnTo>
                  <a:pt x="2160" y="346"/>
                </a:lnTo>
                <a:lnTo>
                  <a:pt x="2166" y="322"/>
                </a:lnTo>
                <a:lnTo>
                  <a:pt x="2171" y="297"/>
                </a:lnTo>
                <a:lnTo>
                  <a:pt x="2173" y="268"/>
                </a:lnTo>
                <a:lnTo>
                  <a:pt x="2174" y="237"/>
                </a:lnTo>
                <a:lnTo>
                  <a:pt x="2174" y="237"/>
                </a:lnTo>
                <a:lnTo>
                  <a:pt x="2173" y="210"/>
                </a:lnTo>
                <a:lnTo>
                  <a:pt x="2170" y="183"/>
                </a:lnTo>
                <a:lnTo>
                  <a:pt x="2165" y="160"/>
                </a:lnTo>
                <a:lnTo>
                  <a:pt x="2158" y="137"/>
                </a:lnTo>
                <a:lnTo>
                  <a:pt x="2149" y="117"/>
                </a:lnTo>
                <a:lnTo>
                  <a:pt x="2137" y="97"/>
                </a:lnTo>
                <a:lnTo>
                  <a:pt x="2125" y="80"/>
                </a:lnTo>
                <a:lnTo>
                  <a:pt x="2110" y="63"/>
                </a:lnTo>
                <a:lnTo>
                  <a:pt x="2094" y="48"/>
                </a:lnTo>
                <a:lnTo>
                  <a:pt x="2075" y="36"/>
                </a:lnTo>
                <a:lnTo>
                  <a:pt x="2056" y="25"/>
                </a:lnTo>
                <a:lnTo>
                  <a:pt x="2034" y="16"/>
                </a:lnTo>
                <a:lnTo>
                  <a:pt x="2011" y="9"/>
                </a:lnTo>
                <a:lnTo>
                  <a:pt x="1987" y="5"/>
                </a:lnTo>
                <a:lnTo>
                  <a:pt x="1960" y="1"/>
                </a:lnTo>
                <a:lnTo>
                  <a:pt x="193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cxnSp>
        <p:nvCxnSpPr>
          <p:cNvPr id="91" name="Conector recto 8"/>
          <p:cNvCxnSpPr/>
          <p:nvPr userDrawn="1"/>
        </p:nvCxnSpPr>
        <p:spPr>
          <a:xfrm flipV="1">
            <a:off x="8857381" y="398985"/>
            <a:ext cx="0" cy="27751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73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  <p:sp>
        <p:nvSpPr>
          <p:cNvPr id="75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-14179" y="4680096"/>
            <a:ext cx="2555775" cy="1800079"/>
          </a:xfrm>
          <a:custGeom>
            <a:avLst/>
            <a:gdLst>
              <a:gd name="connsiteX0" fmla="*/ 0 w 2555775"/>
              <a:gd name="connsiteY0" fmla="*/ 0 h 1800079"/>
              <a:gd name="connsiteX1" fmla="*/ 2555775 w 2555775"/>
              <a:gd name="connsiteY1" fmla="*/ 0 h 1800079"/>
              <a:gd name="connsiteX2" fmla="*/ 2555775 w 2555775"/>
              <a:gd name="connsiteY2" fmla="*/ 1800079 h 1800079"/>
              <a:gd name="connsiteX3" fmla="*/ 0 w 2555775"/>
              <a:gd name="connsiteY3" fmla="*/ 1800079 h 1800079"/>
              <a:gd name="connsiteX4" fmla="*/ 0 w 2555775"/>
              <a:gd name="connsiteY4" fmla="*/ 0 h 1800079"/>
              <a:gd name="connsiteX0" fmla="*/ 0 w 2555775"/>
              <a:gd name="connsiteY0" fmla="*/ 3862 h 1803941"/>
              <a:gd name="connsiteX1" fmla="*/ 426191 w 2555775"/>
              <a:gd name="connsiteY1" fmla="*/ 0 h 1803941"/>
              <a:gd name="connsiteX2" fmla="*/ 2555775 w 2555775"/>
              <a:gd name="connsiteY2" fmla="*/ 3862 h 1803941"/>
              <a:gd name="connsiteX3" fmla="*/ 2555775 w 2555775"/>
              <a:gd name="connsiteY3" fmla="*/ 1803941 h 1803941"/>
              <a:gd name="connsiteX4" fmla="*/ 0 w 2555775"/>
              <a:gd name="connsiteY4" fmla="*/ 1803941 h 1803941"/>
              <a:gd name="connsiteX5" fmla="*/ 0 w 2555775"/>
              <a:gd name="connsiteY5" fmla="*/ 3862 h 1803941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80263 h 1880342"/>
              <a:gd name="connsiteX1" fmla="*/ 354422 w 2555775"/>
              <a:gd name="connsiteY1" fmla="*/ 355506 h 1880342"/>
              <a:gd name="connsiteX2" fmla="*/ 1004779 w 2555775"/>
              <a:gd name="connsiteY2" fmla="*/ 318181 h 1880342"/>
              <a:gd name="connsiteX3" fmla="*/ 2555775 w 2555775"/>
              <a:gd name="connsiteY3" fmla="*/ 80263 h 1880342"/>
              <a:gd name="connsiteX4" fmla="*/ 2555775 w 2555775"/>
              <a:gd name="connsiteY4" fmla="*/ 1880342 h 1880342"/>
              <a:gd name="connsiteX5" fmla="*/ 0 w 2555775"/>
              <a:gd name="connsiteY5" fmla="*/ 1880342 h 1880342"/>
              <a:gd name="connsiteX6" fmla="*/ 0 w 2555775"/>
              <a:gd name="connsiteY6" fmla="*/ 80263 h 1880342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132609 h 1932688"/>
              <a:gd name="connsiteX1" fmla="*/ 354422 w 2555775"/>
              <a:gd name="connsiteY1" fmla="*/ 407852 h 1932688"/>
              <a:gd name="connsiteX2" fmla="*/ 1050023 w 2555775"/>
              <a:gd name="connsiteY2" fmla="*/ 453870 h 1932688"/>
              <a:gd name="connsiteX3" fmla="*/ 1862029 w 2555775"/>
              <a:gd name="connsiteY3" fmla="*/ 170502 h 1932688"/>
              <a:gd name="connsiteX4" fmla="*/ 2555775 w 2555775"/>
              <a:gd name="connsiteY4" fmla="*/ 132609 h 1932688"/>
              <a:gd name="connsiteX5" fmla="*/ 2555775 w 2555775"/>
              <a:gd name="connsiteY5" fmla="*/ 1932688 h 1932688"/>
              <a:gd name="connsiteX6" fmla="*/ 0 w 2555775"/>
              <a:gd name="connsiteY6" fmla="*/ 1932688 h 1932688"/>
              <a:gd name="connsiteX7" fmla="*/ 0 w 2555775"/>
              <a:gd name="connsiteY7" fmla="*/ 132609 h 193268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555775 w 2555775"/>
              <a:gd name="connsiteY4" fmla="*/ 1164432 h 1800079"/>
              <a:gd name="connsiteX5" fmla="*/ 2555775 w 2555775"/>
              <a:gd name="connsiteY5" fmla="*/ 1800079 h 1800079"/>
              <a:gd name="connsiteX6" fmla="*/ 0 w 2555775"/>
              <a:gd name="connsiteY6" fmla="*/ 1800079 h 1800079"/>
              <a:gd name="connsiteX7" fmla="*/ 0 w 2555775"/>
              <a:gd name="connsiteY7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085867 w 2555775"/>
              <a:gd name="connsiteY4" fmla="*/ 597486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807"/>
              <a:gd name="connsiteY0" fmla="*/ 0 h 1800079"/>
              <a:gd name="connsiteX1" fmla="*/ 354422 w 2555807"/>
              <a:gd name="connsiteY1" fmla="*/ 275243 h 1800079"/>
              <a:gd name="connsiteX2" fmla="*/ 1050023 w 2555807"/>
              <a:gd name="connsiteY2" fmla="*/ 321261 h 1800079"/>
              <a:gd name="connsiteX3" fmla="*/ 1519129 w 2555807"/>
              <a:gd name="connsiteY3" fmla="*/ 287924 h 1800079"/>
              <a:gd name="connsiteX4" fmla="*/ 2221598 w 2555807"/>
              <a:gd name="connsiteY4" fmla="*/ 471279 h 1800079"/>
              <a:gd name="connsiteX5" fmla="*/ 2555775 w 2555807"/>
              <a:gd name="connsiteY5" fmla="*/ 1164432 h 1800079"/>
              <a:gd name="connsiteX6" fmla="*/ 2555775 w 2555807"/>
              <a:gd name="connsiteY6" fmla="*/ 1800079 h 1800079"/>
              <a:gd name="connsiteX7" fmla="*/ 0 w 2555807"/>
              <a:gd name="connsiteY7" fmla="*/ 1800079 h 1800079"/>
              <a:gd name="connsiteX8" fmla="*/ 0 w 2555807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5775" h="1800079">
                <a:moveTo>
                  <a:pt x="0" y="0"/>
                </a:moveTo>
                <a:cubicBezTo>
                  <a:pt x="61600" y="121264"/>
                  <a:pt x="146792" y="213454"/>
                  <a:pt x="354422" y="275243"/>
                </a:cubicBezTo>
                <a:cubicBezTo>
                  <a:pt x="545698" y="324421"/>
                  <a:pt x="709325" y="348084"/>
                  <a:pt x="1050023" y="321261"/>
                </a:cubicBezTo>
                <a:cubicBezTo>
                  <a:pt x="1298910" y="295991"/>
                  <a:pt x="1451526" y="286699"/>
                  <a:pt x="1519129" y="287924"/>
                </a:cubicBezTo>
                <a:cubicBezTo>
                  <a:pt x="1691770" y="288717"/>
                  <a:pt x="1977386" y="294238"/>
                  <a:pt x="2226360" y="473660"/>
                </a:cubicBezTo>
                <a:cubicBezTo>
                  <a:pt x="2556296" y="707851"/>
                  <a:pt x="2553656" y="1104493"/>
                  <a:pt x="2553393" y="1216819"/>
                </a:cubicBezTo>
                <a:lnTo>
                  <a:pt x="2555775" y="1800079"/>
                </a:lnTo>
                <a:lnTo>
                  <a:pt x="0" y="180007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486000" tIns="756000" rIns="306000" bIns="16200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GB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smtClean="0"/>
              <a:t>Insert Author, department, date, place</a:t>
            </a:r>
            <a:endParaRPr lang="en-GB" dirty="0"/>
          </a:p>
        </p:txBody>
      </p:sp>
      <p:sp>
        <p:nvSpPr>
          <p:cNvPr id="76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409109" y="424421"/>
            <a:ext cx="2160240" cy="268964"/>
          </a:xfrm>
        </p:spPr>
        <p:txBody>
          <a:bodyPr lIns="0" tIns="0" rIns="0" bIns="0"/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Insert Co-branding logo</a:t>
            </a:r>
          </a:p>
        </p:txBody>
      </p:sp>
      <p:sp>
        <p:nvSpPr>
          <p:cNvPr id="77" name="Text Box 12"/>
          <p:cNvSpPr txBox="1">
            <a:spLocks noChangeArrowheads="1"/>
          </p:cNvSpPr>
          <p:nvPr userDrawn="1"/>
        </p:nvSpPr>
        <p:spPr bwMode="auto">
          <a:xfrm>
            <a:off x="11604190" y="413445"/>
            <a:ext cx="168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65100" algn="l"/>
              </a:tabLst>
              <a:defRPr/>
            </a:pP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Insert Co-branding logo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on placeholder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’Insert’ </a:t>
            </a:r>
            <a:b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‘Picture’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Locate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 the co-branding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logo, click Insert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5. 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Align with bottom line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of amadeus-logo</a:t>
            </a:r>
          </a:p>
        </p:txBody>
      </p:sp>
    </p:spTree>
    <p:extLst>
      <p:ext uri="{BB962C8B-B14F-4D97-AF65-F5344CB8AC3E}">
        <p14:creationId xmlns:p14="http://schemas.microsoft.com/office/powerpoint/2010/main" val="1016290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32432" y="1361844"/>
            <a:ext cx="7397074" cy="1946285"/>
          </a:xfrm>
        </p:spPr>
        <p:txBody>
          <a:bodyPr anchor="t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Divider 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" y="626991"/>
            <a:ext cx="1746418" cy="1287035"/>
          </a:xfrm>
        </p:spPr>
        <p:txBody>
          <a:bodyPr anchor="t">
            <a:noAutofit/>
          </a:bodyPr>
          <a:lstStyle>
            <a:lvl1pPr algn="r">
              <a:defRPr sz="7200" b="0" cap="all">
                <a:solidFill>
                  <a:schemeClr val="tx2"/>
                </a:solidFill>
              </a:defRPr>
            </a:lvl1pPr>
          </a:lstStyle>
          <a:p>
            <a:r>
              <a:rPr lang="en-GB" noProof="0" dirty="0" smtClean="0"/>
              <a:t>1</a:t>
            </a:r>
            <a:endParaRPr lang="en-GB" noProof="0" dirty="0"/>
          </a:p>
        </p:txBody>
      </p:sp>
      <p:cxnSp>
        <p:nvCxnSpPr>
          <p:cNvPr id="12" name="Conector recto 12"/>
          <p:cNvCxnSpPr/>
          <p:nvPr userDrawn="1"/>
        </p:nvCxnSpPr>
        <p:spPr>
          <a:xfrm flipH="1">
            <a:off x="1674064" y="1516324"/>
            <a:ext cx="1512464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Imagen 8" descr="logo AMa.wmf"/>
          <p:cNvPicPr>
            <a:picLocks noChangeAspect="1"/>
          </p:cNvPicPr>
          <p:nvPr userDrawn="1"/>
        </p:nvPicPr>
        <p:blipFill>
          <a:blip r:embed="rId2" cstate="email">
            <a:alphaModFix/>
            <a:lum bright="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0579" y="6133298"/>
            <a:ext cx="1289050" cy="16863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28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</p:spTree>
    <p:extLst>
      <p:ext uri="{BB962C8B-B14F-4D97-AF65-F5344CB8AC3E}">
        <p14:creationId xmlns:p14="http://schemas.microsoft.com/office/powerpoint/2010/main" val="40523028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branding divid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32432" y="1361844"/>
            <a:ext cx="7397074" cy="1946285"/>
          </a:xfrm>
        </p:spPr>
        <p:txBody>
          <a:bodyPr anchor="t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Divider 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" y="626991"/>
            <a:ext cx="1746418" cy="1287035"/>
          </a:xfrm>
        </p:spPr>
        <p:txBody>
          <a:bodyPr anchor="t">
            <a:noAutofit/>
          </a:bodyPr>
          <a:lstStyle>
            <a:lvl1pPr algn="r">
              <a:defRPr sz="7200" b="0" cap="all">
                <a:solidFill>
                  <a:schemeClr val="tx2"/>
                </a:solidFill>
              </a:defRPr>
            </a:lvl1pPr>
          </a:lstStyle>
          <a:p>
            <a:r>
              <a:rPr lang="en-GB" noProof="0" dirty="0" smtClean="0"/>
              <a:t>1</a:t>
            </a:r>
            <a:endParaRPr lang="en-GB" noProof="0" dirty="0"/>
          </a:p>
        </p:txBody>
      </p:sp>
      <p:cxnSp>
        <p:nvCxnSpPr>
          <p:cNvPr id="12" name="Conector recto 12"/>
          <p:cNvCxnSpPr/>
          <p:nvPr userDrawn="1"/>
        </p:nvCxnSpPr>
        <p:spPr>
          <a:xfrm flipH="1">
            <a:off x="1674064" y="1516324"/>
            <a:ext cx="1512464" cy="0"/>
          </a:xfrm>
          <a:prstGeom prst="line">
            <a:avLst/>
          </a:prstGeom>
          <a:ln w="127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8"/>
          <p:cNvCxnSpPr/>
          <p:nvPr userDrawn="1"/>
        </p:nvCxnSpPr>
        <p:spPr>
          <a:xfrm flipV="1">
            <a:off x="9617079" y="6029764"/>
            <a:ext cx="0" cy="29096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Imagen 8" descr="logo AMa.wmf"/>
          <p:cNvPicPr>
            <a:picLocks noChangeAspect="1"/>
          </p:cNvPicPr>
          <p:nvPr userDrawn="1"/>
        </p:nvPicPr>
        <p:blipFill>
          <a:blip r:embed="rId2" cstate="email">
            <a:alphaModFix/>
            <a:lum bright="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0579" y="6133298"/>
            <a:ext cx="1289050" cy="16863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28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  <p:sp>
        <p:nvSpPr>
          <p:cNvPr id="2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37201" y="6051760"/>
            <a:ext cx="2160240" cy="268964"/>
          </a:xfrm>
        </p:spPr>
        <p:txBody>
          <a:bodyPr lIns="0" tIns="0" rIns="0" bIns="0"/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Insert Co-branding logo</a:t>
            </a:r>
          </a:p>
        </p:txBody>
      </p:sp>
      <p:sp>
        <p:nvSpPr>
          <p:cNvPr id="30" name="Text Box 12"/>
          <p:cNvSpPr txBox="1">
            <a:spLocks noChangeArrowheads="1"/>
          </p:cNvSpPr>
          <p:nvPr userDrawn="1"/>
        </p:nvSpPr>
        <p:spPr bwMode="auto">
          <a:xfrm>
            <a:off x="-1763799" y="5368583"/>
            <a:ext cx="168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tabLst>
                <a:tab pos="165100" algn="l"/>
              </a:tabLst>
              <a:defRPr/>
            </a:pP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Insert Co-branding logo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on placeholder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’Insert’ </a:t>
            </a:r>
            <a:b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‘Picture’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Locate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 the co-branding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logo, click Insert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5. 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Align with bottom line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of amadeus-logo</a:t>
            </a:r>
          </a:p>
        </p:txBody>
      </p:sp>
    </p:spTree>
    <p:extLst>
      <p:ext uri="{BB962C8B-B14F-4D97-AF65-F5344CB8AC3E}">
        <p14:creationId xmlns:p14="http://schemas.microsoft.com/office/powerpoint/2010/main" val="1506559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32432" y="1361844"/>
            <a:ext cx="7397074" cy="1946285"/>
          </a:xfrm>
        </p:spPr>
        <p:txBody>
          <a:bodyPr anchor="t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Divider 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" y="626991"/>
            <a:ext cx="1746418" cy="1287035"/>
          </a:xfrm>
        </p:spPr>
        <p:txBody>
          <a:bodyPr anchor="t">
            <a:noAutofit/>
          </a:bodyPr>
          <a:lstStyle>
            <a:lvl1pPr algn="r">
              <a:defRPr sz="7200" b="0" cap="all"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1</a:t>
            </a:r>
            <a:endParaRPr lang="en-GB" noProof="0" dirty="0"/>
          </a:p>
        </p:txBody>
      </p:sp>
      <p:cxnSp>
        <p:nvCxnSpPr>
          <p:cNvPr id="12" name="Conector recto 12"/>
          <p:cNvCxnSpPr/>
          <p:nvPr userDrawn="1"/>
        </p:nvCxnSpPr>
        <p:spPr>
          <a:xfrm flipH="1">
            <a:off x="1674064" y="1516324"/>
            <a:ext cx="1512464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Imagen 8" descr="logo AMa.wmf"/>
          <p:cNvPicPr>
            <a:picLocks noChangeAspect="1"/>
          </p:cNvPicPr>
          <p:nvPr userDrawn="1"/>
        </p:nvPicPr>
        <p:blipFill>
          <a:blip r:embed="rId2" cstate="email">
            <a:alphaModFix/>
            <a:lum bright="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0579" y="6133298"/>
            <a:ext cx="1289050" cy="16863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35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</p:spTree>
    <p:extLst>
      <p:ext uri="{BB962C8B-B14F-4D97-AF65-F5344CB8AC3E}">
        <p14:creationId xmlns:p14="http://schemas.microsoft.com/office/powerpoint/2010/main" val="27612796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branding divider light 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32432" y="1361844"/>
            <a:ext cx="7397074" cy="1946285"/>
          </a:xfrm>
        </p:spPr>
        <p:txBody>
          <a:bodyPr anchor="t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Divider 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" y="626991"/>
            <a:ext cx="1746418" cy="1287035"/>
          </a:xfrm>
        </p:spPr>
        <p:txBody>
          <a:bodyPr anchor="t">
            <a:noAutofit/>
          </a:bodyPr>
          <a:lstStyle>
            <a:lvl1pPr algn="r">
              <a:defRPr sz="7200" b="0" cap="all"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1</a:t>
            </a:r>
            <a:endParaRPr lang="en-GB" noProof="0" dirty="0"/>
          </a:p>
        </p:txBody>
      </p:sp>
      <p:cxnSp>
        <p:nvCxnSpPr>
          <p:cNvPr id="12" name="Conector recto 12"/>
          <p:cNvCxnSpPr/>
          <p:nvPr userDrawn="1"/>
        </p:nvCxnSpPr>
        <p:spPr>
          <a:xfrm flipH="1">
            <a:off x="1674064" y="1516324"/>
            <a:ext cx="1512464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8"/>
          <p:cNvCxnSpPr/>
          <p:nvPr userDrawn="1"/>
        </p:nvCxnSpPr>
        <p:spPr>
          <a:xfrm flipV="1">
            <a:off x="9617079" y="6029764"/>
            <a:ext cx="0" cy="29096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Imagen 8" descr="logo AMa.wmf"/>
          <p:cNvPicPr>
            <a:picLocks noChangeAspect="1"/>
          </p:cNvPicPr>
          <p:nvPr userDrawn="1"/>
        </p:nvPicPr>
        <p:blipFill>
          <a:blip r:embed="rId2" cstate="email">
            <a:alphaModFix/>
            <a:lum bright="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0579" y="6133298"/>
            <a:ext cx="1289050" cy="16863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27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  <p:sp>
        <p:nvSpPr>
          <p:cNvPr id="28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37201" y="6051760"/>
            <a:ext cx="2160240" cy="268964"/>
          </a:xfrm>
        </p:spPr>
        <p:txBody>
          <a:bodyPr lIns="0" tIns="0" rIns="0" bIns="0"/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Insert Co-branding logo</a:t>
            </a:r>
          </a:p>
        </p:txBody>
      </p:sp>
      <p:sp>
        <p:nvSpPr>
          <p:cNvPr id="29" name="Text Box 12"/>
          <p:cNvSpPr txBox="1">
            <a:spLocks noChangeArrowheads="1"/>
          </p:cNvSpPr>
          <p:nvPr userDrawn="1"/>
        </p:nvSpPr>
        <p:spPr bwMode="auto">
          <a:xfrm>
            <a:off x="-1763799" y="5368583"/>
            <a:ext cx="168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tabLst>
                <a:tab pos="165100" algn="l"/>
              </a:tabLst>
              <a:defRPr/>
            </a:pP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Insert Co-branding logo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on placeholder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’Insert’ </a:t>
            </a:r>
            <a:b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‘Picture’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Locate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 the co-branding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logo, click Insert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5. 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Align with bottom line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of amadeus-logo</a:t>
            </a:r>
          </a:p>
        </p:txBody>
      </p:sp>
    </p:spTree>
    <p:extLst>
      <p:ext uri="{BB962C8B-B14F-4D97-AF65-F5344CB8AC3E}">
        <p14:creationId xmlns:p14="http://schemas.microsoft.com/office/powerpoint/2010/main" val="25953291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cher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32432" y="1361844"/>
            <a:ext cx="7397074" cy="1946285"/>
          </a:xfrm>
        </p:spPr>
        <p:txBody>
          <a:bodyPr anchor="t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Divider 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" y="626991"/>
            <a:ext cx="1746418" cy="1287035"/>
          </a:xfrm>
        </p:spPr>
        <p:txBody>
          <a:bodyPr anchor="t">
            <a:noAutofit/>
          </a:bodyPr>
          <a:lstStyle>
            <a:lvl1pPr algn="r">
              <a:defRPr sz="7200" b="0" cap="all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1</a:t>
            </a:r>
            <a:endParaRPr lang="en-GB" noProof="0" dirty="0"/>
          </a:p>
        </p:txBody>
      </p:sp>
      <p:cxnSp>
        <p:nvCxnSpPr>
          <p:cNvPr id="12" name="Conector recto 12"/>
          <p:cNvCxnSpPr/>
          <p:nvPr userDrawn="1"/>
        </p:nvCxnSpPr>
        <p:spPr>
          <a:xfrm flipH="1">
            <a:off x="1674064" y="1516324"/>
            <a:ext cx="1512464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" name="Imagen 8" descr="logo AMa.wmf"/>
          <p:cNvPicPr>
            <a:picLocks noChangeAspect="1"/>
          </p:cNvPicPr>
          <p:nvPr userDrawn="1"/>
        </p:nvPicPr>
        <p:blipFill>
          <a:blip r:embed="rId2" cstate="email">
            <a:alphaModFix/>
            <a:lum bright="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0579" y="6133298"/>
            <a:ext cx="1289050" cy="16863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43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</p:spTree>
    <p:extLst>
      <p:ext uri="{BB962C8B-B14F-4D97-AF65-F5344CB8AC3E}">
        <p14:creationId xmlns:p14="http://schemas.microsoft.com/office/powerpoint/2010/main" val="3570296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branding divider cher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32432" y="1361844"/>
            <a:ext cx="7397074" cy="1946285"/>
          </a:xfrm>
        </p:spPr>
        <p:txBody>
          <a:bodyPr anchor="t"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Divider 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" y="626991"/>
            <a:ext cx="1746418" cy="1287035"/>
          </a:xfrm>
        </p:spPr>
        <p:txBody>
          <a:bodyPr anchor="t">
            <a:noAutofit/>
          </a:bodyPr>
          <a:lstStyle>
            <a:lvl1pPr algn="r">
              <a:defRPr sz="7200" b="0" cap="all">
                <a:solidFill>
                  <a:schemeClr val="bg1"/>
                </a:solidFill>
              </a:defRPr>
            </a:lvl1pPr>
          </a:lstStyle>
          <a:p>
            <a:r>
              <a:rPr lang="en-GB" noProof="0" dirty="0" smtClean="0"/>
              <a:t>1</a:t>
            </a:r>
            <a:endParaRPr lang="en-GB" noProof="0" dirty="0"/>
          </a:p>
        </p:txBody>
      </p:sp>
      <p:cxnSp>
        <p:nvCxnSpPr>
          <p:cNvPr id="12" name="Conector recto 12"/>
          <p:cNvCxnSpPr/>
          <p:nvPr userDrawn="1"/>
        </p:nvCxnSpPr>
        <p:spPr>
          <a:xfrm flipH="1">
            <a:off x="1674064" y="1516324"/>
            <a:ext cx="1512464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8"/>
          <p:cNvCxnSpPr/>
          <p:nvPr userDrawn="1"/>
        </p:nvCxnSpPr>
        <p:spPr>
          <a:xfrm flipV="1">
            <a:off x="9617079" y="6029764"/>
            <a:ext cx="0" cy="29096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Imagen 8" descr="logo AMa.wmf"/>
          <p:cNvPicPr>
            <a:picLocks noChangeAspect="1"/>
          </p:cNvPicPr>
          <p:nvPr userDrawn="1"/>
        </p:nvPicPr>
        <p:blipFill>
          <a:blip r:embed="rId2" cstate="email">
            <a:alphaModFix/>
            <a:lum bright="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0579" y="6133298"/>
            <a:ext cx="1289050" cy="16863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27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  <p:sp>
        <p:nvSpPr>
          <p:cNvPr id="46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37201" y="6051760"/>
            <a:ext cx="2160240" cy="268964"/>
          </a:xfrm>
        </p:spPr>
        <p:txBody>
          <a:bodyPr lIns="0" tIns="0" rIns="0" bIns="0"/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Insert Co-branding logo</a:t>
            </a:r>
          </a:p>
        </p:txBody>
      </p:sp>
      <p:sp>
        <p:nvSpPr>
          <p:cNvPr id="47" name="Text Box 12"/>
          <p:cNvSpPr txBox="1">
            <a:spLocks noChangeArrowheads="1"/>
          </p:cNvSpPr>
          <p:nvPr userDrawn="1"/>
        </p:nvSpPr>
        <p:spPr bwMode="auto">
          <a:xfrm>
            <a:off x="-1763799" y="5368583"/>
            <a:ext cx="168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tabLst>
                <a:tab pos="165100" algn="l"/>
              </a:tabLst>
              <a:defRPr/>
            </a:pP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Insert Co-branding logo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on placeholder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’Insert’ </a:t>
            </a:r>
            <a:b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‘Picture’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Locate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 the co-branding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logo, click Insert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5. 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Align with bottom line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of amadeus-logo</a:t>
            </a:r>
          </a:p>
        </p:txBody>
      </p:sp>
    </p:spTree>
    <p:extLst>
      <p:ext uri="{BB962C8B-B14F-4D97-AF65-F5344CB8AC3E}">
        <p14:creationId xmlns:p14="http://schemas.microsoft.com/office/powerpoint/2010/main" val="1306081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Divider grey"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232432" y="1361844"/>
            <a:ext cx="7397074" cy="1946285"/>
          </a:xfrm>
        </p:spPr>
        <p:txBody>
          <a:bodyPr anchor="t">
            <a:normAutofit/>
          </a:bodyPr>
          <a:lstStyle>
            <a:lvl1pPr marL="0" indent="0">
              <a:buNone/>
              <a:defRPr sz="28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Divider title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" y="626991"/>
            <a:ext cx="1746418" cy="1287035"/>
          </a:xfrm>
        </p:spPr>
        <p:txBody>
          <a:bodyPr anchor="t">
            <a:normAutofit/>
          </a:bodyPr>
          <a:lstStyle>
            <a:lvl1pPr algn="r">
              <a:defRPr sz="7200" b="0" cap="all">
                <a:solidFill>
                  <a:schemeClr val="accent3"/>
                </a:solidFill>
              </a:defRPr>
            </a:lvl1pPr>
          </a:lstStyle>
          <a:p>
            <a:r>
              <a:rPr lang="en-GB" noProof="0" dirty="0" smtClean="0"/>
              <a:t>1</a:t>
            </a:r>
            <a:endParaRPr lang="en-GB" noProof="0" dirty="0"/>
          </a:p>
        </p:txBody>
      </p:sp>
      <p:cxnSp>
        <p:nvCxnSpPr>
          <p:cNvPr id="12" name="Conector recto 12"/>
          <p:cNvCxnSpPr/>
          <p:nvPr userDrawn="1"/>
        </p:nvCxnSpPr>
        <p:spPr>
          <a:xfrm flipH="1">
            <a:off x="1674064" y="1516324"/>
            <a:ext cx="1512464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4"/>
          <p:cNvGrpSpPr>
            <a:grpSpLocks noChangeAspect="1"/>
          </p:cNvGrpSpPr>
          <p:nvPr userDrawn="1"/>
        </p:nvGrpSpPr>
        <p:grpSpPr bwMode="auto">
          <a:xfrm>
            <a:off x="9791822" y="6125184"/>
            <a:ext cx="1289050" cy="169863"/>
            <a:chOff x="4649" y="3974"/>
            <a:chExt cx="812" cy="107"/>
          </a:xfrm>
        </p:grpSpPr>
        <p:sp>
          <p:nvSpPr>
            <p:cNvPr id="6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649" y="3974"/>
              <a:ext cx="81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65" name="Freeform 64"/>
            <p:cNvSpPr>
              <a:spLocks noEditPoints="1"/>
            </p:cNvSpPr>
            <p:nvPr userDrawn="1"/>
          </p:nvSpPr>
          <p:spPr bwMode="auto">
            <a:xfrm>
              <a:off x="4649" y="3974"/>
              <a:ext cx="812" cy="107"/>
            </a:xfrm>
            <a:custGeom>
              <a:avLst/>
              <a:gdLst>
                <a:gd name="T0" fmla="*/ 2293 w 3248"/>
                <a:gd name="T1" fmla="*/ 424 h 428"/>
                <a:gd name="T2" fmla="*/ 2209 w 3248"/>
                <a:gd name="T3" fmla="*/ 355 h 428"/>
                <a:gd name="T4" fmla="*/ 2159 w 3248"/>
                <a:gd name="T5" fmla="*/ 76 h 428"/>
                <a:gd name="T6" fmla="*/ 2306 w 3248"/>
                <a:gd name="T7" fmla="*/ 5 h 428"/>
                <a:gd name="T8" fmla="*/ 2042 w 3248"/>
                <a:gd name="T9" fmla="*/ 407 h 428"/>
                <a:gd name="T10" fmla="*/ 611 w 3248"/>
                <a:gd name="T11" fmla="*/ 11 h 428"/>
                <a:gd name="T12" fmla="*/ 672 w 3248"/>
                <a:gd name="T13" fmla="*/ 353 h 428"/>
                <a:gd name="T14" fmla="*/ 737 w 3248"/>
                <a:gd name="T15" fmla="*/ 376 h 428"/>
                <a:gd name="T16" fmla="*/ 909 w 3248"/>
                <a:gd name="T17" fmla="*/ 1 h 428"/>
                <a:gd name="T18" fmla="*/ 261 w 3248"/>
                <a:gd name="T19" fmla="*/ 332 h 428"/>
                <a:gd name="T20" fmla="*/ 114 w 3248"/>
                <a:gd name="T21" fmla="*/ 347 h 428"/>
                <a:gd name="T22" fmla="*/ 94 w 3248"/>
                <a:gd name="T23" fmla="*/ 277 h 428"/>
                <a:gd name="T24" fmla="*/ 261 w 3248"/>
                <a:gd name="T25" fmla="*/ 332 h 428"/>
                <a:gd name="T26" fmla="*/ 52 w 3248"/>
                <a:gd name="T27" fmla="*/ 102 h 428"/>
                <a:gd name="T28" fmla="*/ 234 w 3248"/>
                <a:gd name="T29" fmla="*/ 90 h 428"/>
                <a:gd name="T30" fmla="*/ 179 w 3248"/>
                <a:gd name="T31" fmla="*/ 176 h 428"/>
                <a:gd name="T32" fmla="*/ 9 w 3248"/>
                <a:gd name="T33" fmla="*/ 257 h 428"/>
                <a:gd name="T34" fmla="*/ 35 w 3248"/>
                <a:gd name="T35" fmla="*/ 394 h 428"/>
                <a:gd name="T36" fmla="*/ 164 w 3248"/>
                <a:gd name="T37" fmla="*/ 426 h 428"/>
                <a:gd name="T38" fmla="*/ 284 w 3248"/>
                <a:gd name="T39" fmla="*/ 404 h 428"/>
                <a:gd name="T40" fmla="*/ 331 w 3248"/>
                <a:gd name="T41" fmla="*/ 45 h 428"/>
                <a:gd name="T42" fmla="*/ 1319 w 3248"/>
                <a:gd name="T43" fmla="*/ 332 h 428"/>
                <a:gd name="T44" fmla="*/ 1168 w 3248"/>
                <a:gd name="T45" fmla="*/ 344 h 428"/>
                <a:gd name="T46" fmla="*/ 1155 w 3248"/>
                <a:gd name="T47" fmla="*/ 272 h 428"/>
                <a:gd name="T48" fmla="*/ 1264 w 3248"/>
                <a:gd name="T49" fmla="*/ 0 h 428"/>
                <a:gd name="T50" fmla="*/ 1122 w 3248"/>
                <a:gd name="T51" fmla="*/ 98 h 428"/>
                <a:gd name="T52" fmla="*/ 1298 w 3248"/>
                <a:gd name="T53" fmla="*/ 94 h 428"/>
                <a:gd name="T54" fmla="*/ 1212 w 3248"/>
                <a:gd name="T55" fmla="*/ 177 h 428"/>
                <a:gd name="T56" fmla="*/ 1064 w 3248"/>
                <a:gd name="T57" fmla="*/ 270 h 428"/>
                <a:gd name="T58" fmla="*/ 1102 w 3248"/>
                <a:gd name="T59" fmla="*/ 401 h 428"/>
                <a:gd name="T60" fmla="*/ 1246 w 3248"/>
                <a:gd name="T61" fmla="*/ 423 h 428"/>
                <a:gd name="T62" fmla="*/ 1354 w 3248"/>
                <a:gd name="T63" fmla="*/ 407 h 428"/>
                <a:gd name="T64" fmla="*/ 1381 w 3248"/>
                <a:gd name="T65" fmla="*/ 36 h 428"/>
                <a:gd name="T66" fmla="*/ 2714 w 3248"/>
                <a:gd name="T67" fmla="*/ 326 h 428"/>
                <a:gd name="T68" fmla="*/ 2576 w 3248"/>
                <a:gd name="T69" fmla="*/ 337 h 428"/>
                <a:gd name="T70" fmla="*/ 2533 w 3248"/>
                <a:gd name="T71" fmla="*/ 4 h 428"/>
                <a:gd name="T72" fmla="*/ 2468 w 3248"/>
                <a:gd name="T73" fmla="*/ 364 h 428"/>
                <a:gd name="T74" fmla="*/ 2611 w 3248"/>
                <a:gd name="T75" fmla="*/ 427 h 428"/>
                <a:gd name="T76" fmla="*/ 2761 w 3248"/>
                <a:gd name="T77" fmla="*/ 403 h 428"/>
                <a:gd name="T78" fmla="*/ 2937 w 3248"/>
                <a:gd name="T79" fmla="*/ 413 h 428"/>
                <a:gd name="T80" fmla="*/ 3135 w 3248"/>
                <a:gd name="T81" fmla="*/ 422 h 428"/>
                <a:gd name="T82" fmla="*/ 3248 w 3248"/>
                <a:gd name="T83" fmla="*/ 300 h 428"/>
                <a:gd name="T84" fmla="*/ 3184 w 3248"/>
                <a:gd name="T85" fmla="*/ 204 h 428"/>
                <a:gd name="T86" fmla="*/ 3038 w 3248"/>
                <a:gd name="T87" fmla="*/ 127 h 428"/>
                <a:gd name="T88" fmla="*/ 3076 w 3248"/>
                <a:gd name="T89" fmla="*/ 76 h 428"/>
                <a:gd name="T90" fmla="*/ 3232 w 3248"/>
                <a:gd name="T91" fmla="*/ 30 h 428"/>
                <a:gd name="T92" fmla="*/ 3039 w 3248"/>
                <a:gd name="T93" fmla="*/ 8 h 428"/>
                <a:gd name="T94" fmla="*/ 2943 w 3248"/>
                <a:gd name="T95" fmla="*/ 122 h 428"/>
                <a:gd name="T96" fmla="*/ 3021 w 3248"/>
                <a:gd name="T97" fmla="*/ 229 h 428"/>
                <a:gd name="T98" fmla="*/ 3154 w 3248"/>
                <a:gd name="T99" fmla="*/ 300 h 428"/>
                <a:gd name="T100" fmla="*/ 3113 w 3248"/>
                <a:gd name="T101" fmla="*/ 350 h 428"/>
                <a:gd name="T102" fmla="*/ 1639 w 3248"/>
                <a:gd name="T103" fmla="*/ 80 h 428"/>
                <a:gd name="T104" fmla="*/ 1790 w 3248"/>
                <a:gd name="T105" fmla="*/ 97 h 428"/>
                <a:gd name="T106" fmla="*/ 1832 w 3248"/>
                <a:gd name="T107" fmla="*/ 245 h 428"/>
                <a:gd name="T108" fmla="*/ 1739 w 3248"/>
                <a:gd name="T109" fmla="*/ 353 h 428"/>
                <a:gd name="T110" fmla="*/ 1652 w 3248"/>
                <a:gd name="T111" fmla="*/ 4 h 428"/>
                <a:gd name="T112" fmla="*/ 1701 w 3248"/>
                <a:gd name="T113" fmla="*/ 428 h 428"/>
                <a:gd name="T114" fmla="*/ 1885 w 3248"/>
                <a:gd name="T115" fmla="*/ 369 h 428"/>
                <a:gd name="T116" fmla="*/ 1930 w 3248"/>
                <a:gd name="T117" fmla="*/ 187 h 428"/>
                <a:gd name="T118" fmla="*/ 1786 w 3248"/>
                <a:gd name="T119" fmla="*/ 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48" h="428">
                  <a:moveTo>
                    <a:pt x="2042" y="407"/>
                  </a:moveTo>
                  <a:lnTo>
                    <a:pt x="2042" y="407"/>
                  </a:lnTo>
                  <a:lnTo>
                    <a:pt x="2055" y="411"/>
                  </a:lnTo>
                  <a:lnTo>
                    <a:pt x="2089" y="418"/>
                  </a:lnTo>
                  <a:lnTo>
                    <a:pt x="2113" y="421"/>
                  </a:lnTo>
                  <a:lnTo>
                    <a:pt x="2140" y="425"/>
                  </a:lnTo>
                  <a:lnTo>
                    <a:pt x="2171" y="427"/>
                  </a:lnTo>
                  <a:lnTo>
                    <a:pt x="2205" y="428"/>
                  </a:lnTo>
                  <a:lnTo>
                    <a:pt x="2205" y="428"/>
                  </a:lnTo>
                  <a:lnTo>
                    <a:pt x="2239" y="427"/>
                  </a:lnTo>
                  <a:lnTo>
                    <a:pt x="2268" y="426"/>
                  </a:lnTo>
                  <a:lnTo>
                    <a:pt x="2293" y="424"/>
                  </a:lnTo>
                  <a:lnTo>
                    <a:pt x="2312" y="422"/>
                  </a:lnTo>
                  <a:lnTo>
                    <a:pt x="2339" y="419"/>
                  </a:lnTo>
                  <a:lnTo>
                    <a:pt x="2347" y="417"/>
                  </a:lnTo>
                  <a:lnTo>
                    <a:pt x="2347" y="346"/>
                  </a:lnTo>
                  <a:lnTo>
                    <a:pt x="2347" y="346"/>
                  </a:lnTo>
                  <a:lnTo>
                    <a:pt x="2339" y="347"/>
                  </a:lnTo>
                  <a:lnTo>
                    <a:pt x="2314" y="351"/>
                  </a:lnTo>
                  <a:lnTo>
                    <a:pt x="2277" y="354"/>
                  </a:lnTo>
                  <a:lnTo>
                    <a:pt x="2255" y="355"/>
                  </a:lnTo>
                  <a:lnTo>
                    <a:pt x="2230" y="355"/>
                  </a:lnTo>
                  <a:lnTo>
                    <a:pt x="2230" y="355"/>
                  </a:lnTo>
                  <a:lnTo>
                    <a:pt x="2209" y="355"/>
                  </a:lnTo>
                  <a:lnTo>
                    <a:pt x="2191" y="354"/>
                  </a:lnTo>
                  <a:lnTo>
                    <a:pt x="2160" y="351"/>
                  </a:lnTo>
                  <a:lnTo>
                    <a:pt x="2141" y="349"/>
                  </a:lnTo>
                  <a:lnTo>
                    <a:pt x="2134" y="348"/>
                  </a:lnTo>
                  <a:lnTo>
                    <a:pt x="2134" y="247"/>
                  </a:lnTo>
                  <a:lnTo>
                    <a:pt x="2318" y="247"/>
                  </a:lnTo>
                  <a:lnTo>
                    <a:pt x="2318" y="175"/>
                  </a:lnTo>
                  <a:lnTo>
                    <a:pt x="2134" y="175"/>
                  </a:lnTo>
                  <a:lnTo>
                    <a:pt x="2134" y="79"/>
                  </a:lnTo>
                  <a:lnTo>
                    <a:pt x="2134" y="79"/>
                  </a:lnTo>
                  <a:lnTo>
                    <a:pt x="2141" y="78"/>
                  </a:lnTo>
                  <a:lnTo>
                    <a:pt x="2159" y="76"/>
                  </a:lnTo>
                  <a:lnTo>
                    <a:pt x="2187" y="74"/>
                  </a:lnTo>
                  <a:lnTo>
                    <a:pt x="2224" y="73"/>
                  </a:lnTo>
                  <a:lnTo>
                    <a:pt x="2224" y="73"/>
                  </a:lnTo>
                  <a:lnTo>
                    <a:pt x="2247" y="73"/>
                  </a:lnTo>
                  <a:lnTo>
                    <a:pt x="2268" y="74"/>
                  </a:lnTo>
                  <a:lnTo>
                    <a:pt x="2305" y="77"/>
                  </a:lnTo>
                  <a:lnTo>
                    <a:pt x="2331" y="80"/>
                  </a:lnTo>
                  <a:lnTo>
                    <a:pt x="2340" y="82"/>
                  </a:lnTo>
                  <a:lnTo>
                    <a:pt x="2340" y="10"/>
                  </a:lnTo>
                  <a:lnTo>
                    <a:pt x="2340" y="10"/>
                  </a:lnTo>
                  <a:lnTo>
                    <a:pt x="2331" y="9"/>
                  </a:lnTo>
                  <a:lnTo>
                    <a:pt x="2306" y="5"/>
                  </a:lnTo>
                  <a:lnTo>
                    <a:pt x="2266" y="2"/>
                  </a:lnTo>
                  <a:lnTo>
                    <a:pt x="2242" y="1"/>
                  </a:lnTo>
                  <a:lnTo>
                    <a:pt x="2214" y="0"/>
                  </a:lnTo>
                  <a:lnTo>
                    <a:pt x="2214" y="0"/>
                  </a:lnTo>
                  <a:lnTo>
                    <a:pt x="2176" y="1"/>
                  </a:lnTo>
                  <a:lnTo>
                    <a:pt x="2144" y="3"/>
                  </a:lnTo>
                  <a:lnTo>
                    <a:pt x="2114" y="6"/>
                  </a:lnTo>
                  <a:lnTo>
                    <a:pt x="2089" y="9"/>
                  </a:lnTo>
                  <a:lnTo>
                    <a:pt x="2069" y="13"/>
                  </a:lnTo>
                  <a:lnTo>
                    <a:pt x="2055" y="15"/>
                  </a:lnTo>
                  <a:lnTo>
                    <a:pt x="2042" y="19"/>
                  </a:lnTo>
                  <a:lnTo>
                    <a:pt x="2042" y="407"/>
                  </a:lnTo>
                  <a:close/>
                  <a:moveTo>
                    <a:pt x="726" y="246"/>
                  </a:moveTo>
                  <a:lnTo>
                    <a:pt x="726" y="246"/>
                  </a:lnTo>
                  <a:lnTo>
                    <a:pt x="722" y="257"/>
                  </a:lnTo>
                  <a:lnTo>
                    <a:pt x="719" y="270"/>
                  </a:lnTo>
                  <a:lnTo>
                    <a:pt x="719" y="270"/>
                  </a:lnTo>
                  <a:lnTo>
                    <a:pt x="715" y="257"/>
                  </a:lnTo>
                  <a:lnTo>
                    <a:pt x="712" y="246"/>
                  </a:lnTo>
                  <a:lnTo>
                    <a:pt x="630" y="39"/>
                  </a:lnTo>
                  <a:lnTo>
                    <a:pt x="630" y="39"/>
                  </a:lnTo>
                  <a:lnTo>
                    <a:pt x="624" y="28"/>
                  </a:lnTo>
                  <a:lnTo>
                    <a:pt x="618" y="19"/>
                  </a:lnTo>
                  <a:lnTo>
                    <a:pt x="611" y="11"/>
                  </a:lnTo>
                  <a:lnTo>
                    <a:pt x="603" y="7"/>
                  </a:lnTo>
                  <a:lnTo>
                    <a:pt x="593" y="3"/>
                  </a:lnTo>
                  <a:lnTo>
                    <a:pt x="581" y="1"/>
                  </a:lnTo>
                  <a:lnTo>
                    <a:pt x="569" y="1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29" y="1"/>
                  </a:lnTo>
                  <a:lnTo>
                    <a:pt x="513" y="2"/>
                  </a:lnTo>
                  <a:lnTo>
                    <a:pt x="471" y="422"/>
                  </a:lnTo>
                  <a:lnTo>
                    <a:pt x="564" y="422"/>
                  </a:lnTo>
                  <a:lnTo>
                    <a:pt x="584" y="140"/>
                  </a:lnTo>
                  <a:lnTo>
                    <a:pt x="672" y="353"/>
                  </a:lnTo>
                  <a:lnTo>
                    <a:pt x="672" y="353"/>
                  </a:lnTo>
                  <a:lnTo>
                    <a:pt x="675" y="359"/>
                  </a:lnTo>
                  <a:lnTo>
                    <a:pt x="679" y="364"/>
                  </a:lnTo>
                  <a:lnTo>
                    <a:pt x="684" y="368"/>
                  </a:lnTo>
                  <a:lnTo>
                    <a:pt x="689" y="371"/>
                  </a:lnTo>
                  <a:lnTo>
                    <a:pt x="695" y="373"/>
                  </a:lnTo>
                  <a:lnTo>
                    <a:pt x="702" y="376"/>
                  </a:lnTo>
                  <a:lnTo>
                    <a:pt x="710" y="377"/>
                  </a:lnTo>
                  <a:lnTo>
                    <a:pt x="719" y="377"/>
                  </a:lnTo>
                  <a:lnTo>
                    <a:pt x="719" y="377"/>
                  </a:lnTo>
                  <a:lnTo>
                    <a:pt x="728" y="377"/>
                  </a:lnTo>
                  <a:lnTo>
                    <a:pt x="737" y="376"/>
                  </a:lnTo>
                  <a:lnTo>
                    <a:pt x="744" y="373"/>
                  </a:lnTo>
                  <a:lnTo>
                    <a:pt x="750" y="371"/>
                  </a:lnTo>
                  <a:lnTo>
                    <a:pt x="755" y="368"/>
                  </a:lnTo>
                  <a:lnTo>
                    <a:pt x="759" y="364"/>
                  </a:lnTo>
                  <a:lnTo>
                    <a:pt x="762" y="359"/>
                  </a:lnTo>
                  <a:lnTo>
                    <a:pt x="765" y="353"/>
                  </a:lnTo>
                  <a:lnTo>
                    <a:pt x="853" y="140"/>
                  </a:lnTo>
                  <a:lnTo>
                    <a:pt x="874" y="422"/>
                  </a:lnTo>
                  <a:lnTo>
                    <a:pt x="967" y="422"/>
                  </a:lnTo>
                  <a:lnTo>
                    <a:pt x="925" y="2"/>
                  </a:lnTo>
                  <a:lnTo>
                    <a:pt x="925" y="2"/>
                  </a:lnTo>
                  <a:lnTo>
                    <a:pt x="909" y="1"/>
                  </a:lnTo>
                  <a:lnTo>
                    <a:pt x="883" y="0"/>
                  </a:lnTo>
                  <a:lnTo>
                    <a:pt x="883" y="0"/>
                  </a:lnTo>
                  <a:lnTo>
                    <a:pt x="868" y="1"/>
                  </a:lnTo>
                  <a:lnTo>
                    <a:pt x="856" y="1"/>
                  </a:lnTo>
                  <a:lnTo>
                    <a:pt x="845" y="3"/>
                  </a:lnTo>
                  <a:lnTo>
                    <a:pt x="836" y="7"/>
                  </a:lnTo>
                  <a:lnTo>
                    <a:pt x="827" y="11"/>
                  </a:lnTo>
                  <a:lnTo>
                    <a:pt x="819" y="19"/>
                  </a:lnTo>
                  <a:lnTo>
                    <a:pt x="813" y="28"/>
                  </a:lnTo>
                  <a:lnTo>
                    <a:pt x="808" y="39"/>
                  </a:lnTo>
                  <a:lnTo>
                    <a:pt x="726" y="246"/>
                  </a:lnTo>
                  <a:close/>
                  <a:moveTo>
                    <a:pt x="261" y="332"/>
                  </a:moveTo>
                  <a:lnTo>
                    <a:pt x="261" y="332"/>
                  </a:lnTo>
                  <a:lnTo>
                    <a:pt x="241" y="338"/>
                  </a:lnTo>
                  <a:lnTo>
                    <a:pt x="215" y="347"/>
                  </a:lnTo>
                  <a:lnTo>
                    <a:pt x="200" y="350"/>
                  </a:lnTo>
                  <a:lnTo>
                    <a:pt x="186" y="353"/>
                  </a:lnTo>
                  <a:lnTo>
                    <a:pt x="172" y="355"/>
                  </a:lnTo>
                  <a:lnTo>
                    <a:pt x="157" y="355"/>
                  </a:lnTo>
                  <a:lnTo>
                    <a:pt x="157" y="355"/>
                  </a:lnTo>
                  <a:lnTo>
                    <a:pt x="144" y="355"/>
                  </a:lnTo>
                  <a:lnTo>
                    <a:pt x="131" y="353"/>
                  </a:lnTo>
                  <a:lnTo>
                    <a:pt x="120" y="349"/>
                  </a:lnTo>
                  <a:lnTo>
                    <a:pt x="114" y="347"/>
                  </a:lnTo>
                  <a:lnTo>
                    <a:pt x="109" y="344"/>
                  </a:lnTo>
                  <a:lnTo>
                    <a:pt x="105" y="340"/>
                  </a:lnTo>
                  <a:lnTo>
                    <a:pt x="101" y="336"/>
                  </a:lnTo>
                  <a:lnTo>
                    <a:pt x="98" y="331"/>
                  </a:lnTo>
                  <a:lnTo>
                    <a:pt x="95" y="326"/>
                  </a:lnTo>
                  <a:lnTo>
                    <a:pt x="93" y="321"/>
                  </a:lnTo>
                  <a:lnTo>
                    <a:pt x="92" y="315"/>
                  </a:lnTo>
                  <a:lnTo>
                    <a:pt x="91" y="308"/>
                  </a:lnTo>
                  <a:lnTo>
                    <a:pt x="90" y="300"/>
                  </a:lnTo>
                  <a:lnTo>
                    <a:pt x="90" y="300"/>
                  </a:lnTo>
                  <a:lnTo>
                    <a:pt x="91" y="288"/>
                  </a:lnTo>
                  <a:lnTo>
                    <a:pt x="94" y="277"/>
                  </a:lnTo>
                  <a:lnTo>
                    <a:pt x="96" y="272"/>
                  </a:lnTo>
                  <a:lnTo>
                    <a:pt x="99" y="266"/>
                  </a:lnTo>
                  <a:lnTo>
                    <a:pt x="103" y="262"/>
                  </a:lnTo>
                  <a:lnTo>
                    <a:pt x="106" y="258"/>
                  </a:lnTo>
                  <a:lnTo>
                    <a:pt x="111" y="255"/>
                  </a:lnTo>
                  <a:lnTo>
                    <a:pt x="116" y="252"/>
                  </a:lnTo>
                  <a:lnTo>
                    <a:pt x="123" y="249"/>
                  </a:lnTo>
                  <a:lnTo>
                    <a:pt x="129" y="247"/>
                  </a:lnTo>
                  <a:lnTo>
                    <a:pt x="145" y="244"/>
                  </a:lnTo>
                  <a:lnTo>
                    <a:pt x="162" y="242"/>
                  </a:lnTo>
                  <a:lnTo>
                    <a:pt x="261" y="239"/>
                  </a:lnTo>
                  <a:lnTo>
                    <a:pt x="261" y="332"/>
                  </a:lnTo>
                  <a:close/>
                  <a:moveTo>
                    <a:pt x="205" y="0"/>
                  </a:moveTo>
                  <a:lnTo>
                    <a:pt x="205" y="0"/>
                  </a:lnTo>
                  <a:lnTo>
                    <a:pt x="176" y="1"/>
                  </a:lnTo>
                  <a:lnTo>
                    <a:pt x="147" y="4"/>
                  </a:lnTo>
                  <a:lnTo>
                    <a:pt x="121" y="7"/>
                  </a:lnTo>
                  <a:lnTo>
                    <a:pt x="97" y="12"/>
                  </a:lnTo>
                  <a:lnTo>
                    <a:pt x="77" y="17"/>
                  </a:lnTo>
                  <a:lnTo>
                    <a:pt x="58" y="23"/>
                  </a:lnTo>
                  <a:lnTo>
                    <a:pt x="44" y="28"/>
                  </a:lnTo>
                  <a:lnTo>
                    <a:pt x="33" y="33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63" y="98"/>
                  </a:lnTo>
                  <a:lnTo>
                    <a:pt x="92" y="91"/>
                  </a:lnTo>
                  <a:lnTo>
                    <a:pt x="111" y="86"/>
                  </a:lnTo>
                  <a:lnTo>
                    <a:pt x="133" y="82"/>
                  </a:lnTo>
                  <a:lnTo>
                    <a:pt x="155" y="80"/>
                  </a:lnTo>
                  <a:lnTo>
                    <a:pt x="179" y="79"/>
                  </a:lnTo>
                  <a:lnTo>
                    <a:pt x="179" y="79"/>
                  </a:lnTo>
                  <a:lnTo>
                    <a:pt x="197" y="80"/>
                  </a:lnTo>
                  <a:lnTo>
                    <a:pt x="214" y="82"/>
                  </a:lnTo>
                  <a:lnTo>
                    <a:pt x="221" y="84"/>
                  </a:lnTo>
                  <a:lnTo>
                    <a:pt x="228" y="86"/>
                  </a:lnTo>
                  <a:lnTo>
                    <a:pt x="234" y="90"/>
                  </a:lnTo>
                  <a:lnTo>
                    <a:pt x="239" y="94"/>
                  </a:lnTo>
                  <a:lnTo>
                    <a:pt x="244" y="98"/>
                  </a:lnTo>
                  <a:lnTo>
                    <a:pt x="248" y="102"/>
                  </a:lnTo>
                  <a:lnTo>
                    <a:pt x="251" y="108"/>
                  </a:lnTo>
                  <a:lnTo>
                    <a:pt x="254" y="114"/>
                  </a:lnTo>
                  <a:lnTo>
                    <a:pt x="256" y="120"/>
                  </a:lnTo>
                  <a:lnTo>
                    <a:pt x="258" y="129"/>
                  </a:lnTo>
                  <a:lnTo>
                    <a:pt x="260" y="137"/>
                  </a:lnTo>
                  <a:lnTo>
                    <a:pt x="260" y="146"/>
                  </a:lnTo>
                  <a:lnTo>
                    <a:pt x="260" y="176"/>
                  </a:lnTo>
                  <a:lnTo>
                    <a:pt x="179" y="176"/>
                  </a:lnTo>
                  <a:lnTo>
                    <a:pt x="179" y="176"/>
                  </a:lnTo>
                  <a:lnTo>
                    <a:pt x="154" y="177"/>
                  </a:lnTo>
                  <a:lnTo>
                    <a:pt x="132" y="179"/>
                  </a:lnTo>
                  <a:lnTo>
                    <a:pt x="111" y="182"/>
                  </a:lnTo>
                  <a:lnTo>
                    <a:pt x="93" y="187"/>
                  </a:lnTo>
                  <a:lnTo>
                    <a:pt x="77" y="192"/>
                  </a:lnTo>
                  <a:lnTo>
                    <a:pt x="61" y="200"/>
                  </a:lnTo>
                  <a:lnTo>
                    <a:pt x="49" y="207"/>
                  </a:lnTo>
                  <a:lnTo>
                    <a:pt x="38" y="216"/>
                  </a:lnTo>
                  <a:lnTo>
                    <a:pt x="29" y="225"/>
                  </a:lnTo>
                  <a:lnTo>
                    <a:pt x="20" y="236"/>
                  </a:lnTo>
                  <a:lnTo>
                    <a:pt x="14" y="246"/>
                  </a:lnTo>
                  <a:lnTo>
                    <a:pt x="9" y="257"/>
                  </a:lnTo>
                  <a:lnTo>
                    <a:pt x="5" y="270"/>
                  </a:lnTo>
                  <a:lnTo>
                    <a:pt x="2" y="282"/>
                  </a:lnTo>
                  <a:lnTo>
                    <a:pt x="1" y="294"/>
                  </a:lnTo>
                  <a:lnTo>
                    <a:pt x="0" y="307"/>
                  </a:lnTo>
                  <a:lnTo>
                    <a:pt x="0" y="307"/>
                  </a:lnTo>
                  <a:lnTo>
                    <a:pt x="1" y="323"/>
                  </a:lnTo>
                  <a:lnTo>
                    <a:pt x="3" y="338"/>
                  </a:lnTo>
                  <a:lnTo>
                    <a:pt x="7" y="352"/>
                  </a:lnTo>
                  <a:lnTo>
                    <a:pt x="12" y="364"/>
                  </a:lnTo>
                  <a:lnTo>
                    <a:pt x="19" y="376"/>
                  </a:lnTo>
                  <a:lnTo>
                    <a:pt x="27" y="386"/>
                  </a:lnTo>
                  <a:lnTo>
                    <a:pt x="35" y="394"/>
                  </a:lnTo>
                  <a:lnTo>
                    <a:pt x="45" y="401"/>
                  </a:lnTo>
                  <a:lnTo>
                    <a:pt x="54" y="408"/>
                  </a:lnTo>
                  <a:lnTo>
                    <a:pt x="65" y="414"/>
                  </a:lnTo>
                  <a:lnTo>
                    <a:pt x="77" y="418"/>
                  </a:lnTo>
                  <a:lnTo>
                    <a:pt x="89" y="422"/>
                  </a:lnTo>
                  <a:lnTo>
                    <a:pt x="101" y="424"/>
                  </a:lnTo>
                  <a:lnTo>
                    <a:pt x="113" y="426"/>
                  </a:lnTo>
                  <a:lnTo>
                    <a:pt x="126" y="427"/>
                  </a:lnTo>
                  <a:lnTo>
                    <a:pt x="138" y="428"/>
                  </a:lnTo>
                  <a:lnTo>
                    <a:pt x="138" y="428"/>
                  </a:lnTo>
                  <a:lnTo>
                    <a:pt x="151" y="427"/>
                  </a:lnTo>
                  <a:lnTo>
                    <a:pt x="164" y="426"/>
                  </a:lnTo>
                  <a:lnTo>
                    <a:pt x="189" y="423"/>
                  </a:lnTo>
                  <a:lnTo>
                    <a:pt x="209" y="418"/>
                  </a:lnTo>
                  <a:lnTo>
                    <a:pt x="227" y="412"/>
                  </a:lnTo>
                  <a:lnTo>
                    <a:pt x="241" y="406"/>
                  </a:lnTo>
                  <a:lnTo>
                    <a:pt x="252" y="401"/>
                  </a:lnTo>
                  <a:lnTo>
                    <a:pt x="260" y="397"/>
                  </a:lnTo>
                  <a:lnTo>
                    <a:pt x="264" y="396"/>
                  </a:lnTo>
                  <a:lnTo>
                    <a:pt x="264" y="396"/>
                  </a:lnTo>
                  <a:lnTo>
                    <a:pt x="266" y="397"/>
                  </a:lnTo>
                  <a:lnTo>
                    <a:pt x="270" y="398"/>
                  </a:lnTo>
                  <a:lnTo>
                    <a:pt x="276" y="401"/>
                  </a:lnTo>
                  <a:lnTo>
                    <a:pt x="284" y="404"/>
                  </a:lnTo>
                  <a:lnTo>
                    <a:pt x="295" y="407"/>
                  </a:lnTo>
                  <a:lnTo>
                    <a:pt x="311" y="411"/>
                  </a:lnTo>
                  <a:lnTo>
                    <a:pt x="329" y="412"/>
                  </a:lnTo>
                  <a:lnTo>
                    <a:pt x="352" y="413"/>
                  </a:lnTo>
                  <a:lnTo>
                    <a:pt x="352" y="122"/>
                  </a:lnTo>
                  <a:lnTo>
                    <a:pt x="352" y="122"/>
                  </a:lnTo>
                  <a:lnTo>
                    <a:pt x="352" y="106"/>
                  </a:lnTo>
                  <a:lnTo>
                    <a:pt x="350" y="92"/>
                  </a:lnTo>
                  <a:lnTo>
                    <a:pt x="347" y="78"/>
                  </a:lnTo>
                  <a:lnTo>
                    <a:pt x="343" y="66"/>
                  </a:lnTo>
                  <a:lnTo>
                    <a:pt x="337" y="56"/>
                  </a:lnTo>
                  <a:lnTo>
                    <a:pt x="331" y="45"/>
                  </a:lnTo>
                  <a:lnTo>
                    <a:pt x="323" y="36"/>
                  </a:lnTo>
                  <a:lnTo>
                    <a:pt x="314" y="29"/>
                  </a:lnTo>
                  <a:lnTo>
                    <a:pt x="304" y="22"/>
                  </a:lnTo>
                  <a:lnTo>
                    <a:pt x="293" y="15"/>
                  </a:lnTo>
                  <a:lnTo>
                    <a:pt x="281" y="11"/>
                  </a:lnTo>
                  <a:lnTo>
                    <a:pt x="268" y="7"/>
                  </a:lnTo>
                  <a:lnTo>
                    <a:pt x="253" y="4"/>
                  </a:lnTo>
                  <a:lnTo>
                    <a:pt x="238" y="2"/>
                  </a:lnTo>
                  <a:lnTo>
                    <a:pt x="223" y="1"/>
                  </a:lnTo>
                  <a:lnTo>
                    <a:pt x="205" y="0"/>
                  </a:lnTo>
                  <a:close/>
                  <a:moveTo>
                    <a:pt x="1319" y="332"/>
                  </a:moveTo>
                  <a:lnTo>
                    <a:pt x="1319" y="332"/>
                  </a:lnTo>
                  <a:lnTo>
                    <a:pt x="1300" y="338"/>
                  </a:lnTo>
                  <a:lnTo>
                    <a:pt x="1273" y="347"/>
                  </a:lnTo>
                  <a:lnTo>
                    <a:pt x="1259" y="350"/>
                  </a:lnTo>
                  <a:lnTo>
                    <a:pt x="1243" y="353"/>
                  </a:lnTo>
                  <a:lnTo>
                    <a:pt x="1229" y="355"/>
                  </a:lnTo>
                  <a:lnTo>
                    <a:pt x="1216" y="355"/>
                  </a:lnTo>
                  <a:lnTo>
                    <a:pt x="1216" y="355"/>
                  </a:lnTo>
                  <a:lnTo>
                    <a:pt x="1202" y="355"/>
                  </a:lnTo>
                  <a:lnTo>
                    <a:pt x="1189" y="353"/>
                  </a:lnTo>
                  <a:lnTo>
                    <a:pt x="1177" y="349"/>
                  </a:lnTo>
                  <a:lnTo>
                    <a:pt x="1172" y="347"/>
                  </a:lnTo>
                  <a:lnTo>
                    <a:pt x="1168" y="344"/>
                  </a:lnTo>
                  <a:lnTo>
                    <a:pt x="1164" y="340"/>
                  </a:lnTo>
                  <a:lnTo>
                    <a:pt x="1160" y="336"/>
                  </a:lnTo>
                  <a:lnTo>
                    <a:pt x="1157" y="331"/>
                  </a:lnTo>
                  <a:lnTo>
                    <a:pt x="1154" y="326"/>
                  </a:lnTo>
                  <a:lnTo>
                    <a:pt x="1151" y="321"/>
                  </a:lnTo>
                  <a:lnTo>
                    <a:pt x="1149" y="315"/>
                  </a:lnTo>
                  <a:lnTo>
                    <a:pt x="1148" y="308"/>
                  </a:lnTo>
                  <a:lnTo>
                    <a:pt x="1148" y="300"/>
                  </a:lnTo>
                  <a:lnTo>
                    <a:pt x="1148" y="300"/>
                  </a:lnTo>
                  <a:lnTo>
                    <a:pt x="1149" y="288"/>
                  </a:lnTo>
                  <a:lnTo>
                    <a:pt x="1152" y="277"/>
                  </a:lnTo>
                  <a:lnTo>
                    <a:pt x="1155" y="272"/>
                  </a:lnTo>
                  <a:lnTo>
                    <a:pt x="1158" y="266"/>
                  </a:lnTo>
                  <a:lnTo>
                    <a:pt x="1161" y="262"/>
                  </a:lnTo>
                  <a:lnTo>
                    <a:pt x="1165" y="258"/>
                  </a:lnTo>
                  <a:lnTo>
                    <a:pt x="1170" y="255"/>
                  </a:lnTo>
                  <a:lnTo>
                    <a:pt x="1175" y="252"/>
                  </a:lnTo>
                  <a:lnTo>
                    <a:pt x="1181" y="249"/>
                  </a:lnTo>
                  <a:lnTo>
                    <a:pt x="1187" y="247"/>
                  </a:lnTo>
                  <a:lnTo>
                    <a:pt x="1203" y="244"/>
                  </a:lnTo>
                  <a:lnTo>
                    <a:pt x="1221" y="242"/>
                  </a:lnTo>
                  <a:lnTo>
                    <a:pt x="1319" y="239"/>
                  </a:lnTo>
                  <a:lnTo>
                    <a:pt x="1319" y="332"/>
                  </a:lnTo>
                  <a:close/>
                  <a:moveTo>
                    <a:pt x="1264" y="0"/>
                  </a:moveTo>
                  <a:lnTo>
                    <a:pt x="1264" y="0"/>
                  </a:lnTo>
                  <a:lnTo>
                    <a:pt x="1233" y="1"/>
                  </a:lnTo>
                  <a:lnTo>
                    <a:pt x="1206" y="4"/>
                  </a:lnTo>
                  <a:lnTo>
                    <a:pt x="1179" y="7"/>
                  </a:lnTo>
                  <a:lnTo>
                    <a:pt x="1156" y="12"/>
                  </a:lnTo>
                  <a:lnTo>
                    <a:pt x="1135" y="17"/>
                  </a:lnTo>
                  <a:lnTo>
                    <a:pt x="1117" y="23"/>
                  </a:lnTo>
                  <a:lnTo>
                    <a:pt x="1102" y="28"/>
                  </a:lnTo>
                  <a:lnTo>
                    <a:pt x="1091" y="33"/>
                  </a:lnTo>
                  <a:lnTo>
                    <a:pt x="1111" y="102"/>
                  </a:lnTo>
                  <a:lnTo>
                    <a:pt x="1111" y="102"/>
                  </a:lnTo>
                  <a:lnTo>
                    <a:pt x="1122" y="98"/>
                  </a:lnTo>
                  <a:lnTo>
                    <a:pt x="1150" y="91"/>
                  </a:lnTo>
                  <a:lnTo>
                    <a:pt x="1169" y="86"/>
                  </a:lnTo>
                  <a:lnTo>
                    <a:pt x="1190" y="82"/>
                  </a:lnTo>
                  <a:lnTo>
                    <a:pt x="1213" y="80"/>
                  </a:lnTo>
                  <a:lnTo>
                    <a:pt x="1236" y="79"/>
                  </a:lnTo>
                  <a:lnTo>
                    <a:pt x="1236" y="79"/>
                  </a:lnTo>
                  <a:lnTo>
                    <a:pt x="1256" y="80"/>
                  </a:lnTo>
                  <a:lnTo>
                    <a:pt x="1272" y="82"/>
                  </a:lnTo>
                  <a:lnTo>
                    <a:pt x="1279" y="84"/>
                  </a:lnTo>
                  <a:lnTo>
                    <a:pt x="1285" y="86"/>
                  </a:lnTo>
                  <a:lnTo>
                    <a:pt x="1291" y="90"/>
                  </a:lnTo>
                  <a:lnTo>
                    <a:pt x="1298" y="94"/>
                  </a:lnTo>
                  <a:lnTo>
                    <a:pt x="1302" y="98"/>
                  </a:lnTo>
                  <a:lnTo>
                    <a:pt x="1306" y="102"/>
                  </a:lnTo>
                  <a:lnTo>
                    <a:pt x="1310" y="108"/>
                  </a:lnTo>
                  <a:lnTo>
                    <a:pt x="1313" y="114"/>
                  </a:lnTo>
                  <a:lnTo>
                    <a:pt x="1315" y="120"/>
                  </a:lnTo>
                  <a:lnTo>
                    <a:pt x="1316" y="129"/>
                  </a:lnTo>
                  <a:lnTo>
                    <a:pt x="1317" y="137"/>
                  </a:lnTo>
                  <a:lnTo>
                    <a:pt x="1318" y="146"/>
                  </a:lnTo>
                  <a:lnTo>
                    <a:pt x="1318" y="176"/>
                  </a:lnTo>
                  <a:lnTo>
                    <a:pt x="1236" y="176"/>
                  </a:lnTo>
                  <a:lnTo>
                    <a:pt x="1236" y="176"/>
                  </a:lnTo>
                  <a:lnTo>
                    <a:pt x="1212" y="177"/>
                  </a:lnTo>
                  <a:lnTo>
                    <a:pt x="1189" y="179"/>
                  </a:lnTo>
                  <a:lnTo>
                    <a:pt x="1169" y="182"/>
                  </a:lnTo>
                  <a:lnTo>
                    <a:pt x="1150" y="187"/>
                  </a:lnTo>
                  <a:lnTo>
                    <a:pt x="1134" y="192"/>
                  </a:lnTo>
                  <a:lnTo>
                    <a:pt x="1120" y="200"/>
                  </a:lnTo>
                  <a:lnTo>
                    <a:pt x="1108" y="207"/>
                  </a:lnTo>
                  <a:lnTo>
                    <a:pt x="1096" y="216"/>
                  </a:lnTo>
                  <a:lnTo>
                    <a:pt x="1086" y="225"/>
                  </a:lnTo>
                  <a:lnTo>
                    <a:pt x="1079" y="236"/>
                  </a:lnTo>
                  <a:lnTo>
                    <a:pt x="1072" y="246"/>
                  </a:lnTo>
                  <a:lnTo>
                    <a:pt x="1067" y="257"/>
                  </a:lnTo>
                  <a:lnTo>
                    <a:pt x="1064" y="270"/>
                  </a:lnTo>
                  <a:lnTo>
                    <a:pt x="1061" y="282"/>
                  </a:lnTo>
                  <a:lnTo>
                    <a:pt x="1058" y="294"/>
                  </a:lnTo>
                  <a:lnTo>
                    <a:pt x="1058" y="307"/>
                  </a:lnTo>
                  <a:lnTo>
                    <a:pt x="1058" y="307"/>
                  </a:lnTo>
                  <a:lnTo>
                    <a:pt x="1060" y="323"/>
                  </a:lnTo>
                  <a:lnTo>
                    <a:pt x="1062" y="338"/>
                  </a:lnTo>
                  <a:lnTo>
                    <a:pt x="1066" y="352"/>
                  </a:lnTo>
                  <a:lnTo>
                    <a:pt x="1071" y="364"/>
                  </a:lnTo>
                  <a:lnTo>
                    <a:pt x="1077" y="376"/>
                  </a:lnTo>
                  <a:lnTo>
                    <a:pt x="1085" y="386"/>
                  </a:lnTo>
                  <a:lnTo>
                    <a:pt x="1093" y="394"/>
                  </a:lnTo>
                  <a:lnTo>
                    <a:pt x="1102" y="401"/>
                  </a:lnTo>
                  <a:lnTo>
                    <a:pt x="1113" y="408"/>
                  </a:lnTo>
                  <a:lnTo>
                    <a:pt x="1124" y="414"/>
                  </a:lnTo>
                  <a:lnTo>
                    <a:pt x="1135" y="418"/>
                  </a:lnTo>
                  <a:lnTo>
                    <a:pt x="1146" y="422"/>
                  </a:lnTo>
                  <a:lnTo>
                    <a:pt x="1159" y="424"/>
                  </a:lnTo>
                  <a:lnTo>
                    <a:pt x="1171" y="426"/>
                  </a:lnTo>
                  <a:lnTo>
                    <a:pt x="1183" y="427"/>
                  </a:lnTo>
                  <a:lnTo>
                    <a:pt x="1195" y="428"/>
                  </a:lnTo>
                  <a:lnTo>
                    <a:pt x="1195" y="428"/>
                  </a:lnTo>
                  <a:lnTo>
                    <a:pt x="1210" y="427"/>
                  </a:lnTo>
                  <a:lnTo>
                    <a:pt x="1223" y="426"/>
                  </a:lnTo>
                  <a:lnTo>
                    <a:pt x="1246" y="423"/>
                  </a:lnTo>
                  <a:lnTo>
                    <a:pt x="1268" y="418"/>
                  </a:lnTo>
                  <a:lnTo>
                    <a:pt x="1285" y="412"/>
                  </a:lnTo>
                  <a:lnTo>
                    <a:pt x="1300" y="406"/>
                  </a:lnTo>
                  <a:lnTo>
                    <a:pt x="1311" y="401"/>
                  </a:lnTo>
                  <a:lnTo>
                    <a:pt x="1318" y="397"/>
                  </a:lnTo>
                  <a:lnTo>
                    <a:pt x="1322" y="396"/>
                  </a:lnTo>
                  <a:lnTo>
                    <a:pt x="1322" y="396"/>
                  </a:lnTo>
                  <a:lnTo>
                    <a:pt x="1324" y="397"/>
                  </a:lnTo>
                  <a:lnTo>
                    <a:pt x="1327" y="398"/>
                  </a:lnTo>
                  <a:lnTo>
                    <a:pt x="1333" y="401"/>
                  </a:lnTo>
                  <a:lnTo>
                    <a:pt x="1341" y="404"/>
                  </a:lnTo>
                  <a:lnTo>
                    <a:pt x="1354" y="407"/>
                  </a:lnTo>
                  <a:lnTo>
                    <a:pt x="1368" y="411"/>
                  </a:lnTo>
                  <a:lnTo>
                    <a:pt x="1387" y="412"/>
                  </a:lnTo>
                  <a:lnTo>
                    <a:pt x="1411" y="413"/>
                  </a:lnTo>
                  <a:lnTo>
                    <a:pt x="1411" y="122"/>
                  </a:lnTo>
                  <a:lnTo>
                    <a:pt x="1411" y="122"/>
                  </a:lnTo>
                  <a:lnTo>
                    <a:pt x="1411" y="106"/>
                  </a:lnTo>
                  <a:lnTo>
                    <a:pt x="1409" y="92"/>
                  </a:lnTo>
                  <a:lnTo>
                    <a:pt x="1406" y="78"/>
                  </a:lnTo>
                  <a:lnTo>
                    <a:pt x="1401" y="66"/>
                  </a:lnTo>
                  <a:lnTo>
                    <a:pt x="1396" y="56"/>
                  </a:lnTo>
                  <a:lnTo>
                    <a:pt x="1388" y="45"/>
                  </a:lnTo>
                  <a:lnTo>
                    <a:pt x="1381" y="36"/>
                  </a:lnTo>
                  <a:lnTo>
                    <a:pt x="1372" y="29"/>
                  </a:lnTo>
                  <a:lnTo>
                    <a:pt x="1362" y="22"/>
                  </a:lnTo>
                  <a:lnTo>
                    <a:pt x="1351" y="15"/>
                  </a:lnTo>
                  <a:lnTo>
                    <a:pt x="1339" y="11"/>
                  </a:lnTo>
                  <a:lnTo>
                    <a:pt x="1326" y="7"/>
                  </a:lnTo>
                  <a:lnTo>
                    <a:pt x="1312" y="4"/>
                  </a:lnTo>
                  <a:lnTo>
                    <a:pt x="1297" y="2"/>
                  </a:lnTo>
                  <a:lnTo>
                    <a:pt x="1280" y="1"/>
                  </a:lnTo>
                  <a:lnTo>
                    <a:pt x="1264" y="0"/>
                  </a:lnTo>
                  <a:close/>
                  <a:moveTo>
                    <a:pt x="2735" y="317"/>
                  </a:moveTo>
                  <a:lnTo>
                    <a:pt x="2735" y="317"/>
                  </a:lnTo>
                  <a:lnTo>
                    <a:pt x="2714" y="326"/>
                  </a:lnTo>
                  <a:lnTo>
                    <a:pt x="2700" y="331"/>
                  </a:lnTo>
                  <a:lnTo>
                    <a:pt x="2686" y="335"/>
                  </a:lnTo>
                  <a:lnTo>
                    <a:pt x="2671" y="340"/>
                  </a:lnTo>
                  <a:lnTo>
                    <a:pt x="2654" y="343"/>
                  </a:lnTo>
                  <a:lnTo>
                    <a:pt x="2638" y="345"/>
                  </a:lnTo>
                  <a:lnTo>
                    <a:pt x="2621" y="346"/>
                  </a:lnTo>
                  <a:lnTo>
                    <a:pt x="2621" y="346"/>
                  </a:lnTo>
                  <a:lnTo>
                    <a:pt x="2609" y="346"/>
                  </a:lnTo>
                  <a:lnTo>
                    <a:pt x="2599" y="345"/>
                  </a:lnTo>
                  <a:lnTo>
                    <a:pt x="2590" y="343"/>
                  </a:lnTo>
                  <a:lnTo>
                    <a:pt x="2583" y="341"/>
                  </a:lnTo>
                  <a:lnTo>
                    <a:pt x="2576" y="337"/>
                  </a:lnTo>
                  <a:lnTo>
                    <a:pt x="2570" y="333"/>
                  </a:lnTo>
                  <a:lnTo>
                    <a:pt x="2564" y="328"/>
                  </a:lnTo>
                  <a:lnTo>
                    <a:pt x="2560" y="323"/>
                  </a:lnTo>
                  <a:lnTo>
                    <a:pt x="2556" y="317"/>
                  </a:lnTo>
                  <a:lnTo>
                    <a:pt x="2553" y="311"/>
                  </a:lnTo>
                  <a:lnTo>
                    <a:pt x="2551" y="302"/>
                  </a:lnTo>
                  <a:lnTo>
                    <a:pt x="2549" y="294"/>
                  </a:lnTo>
                  <a:lnTo>
                    <a:pt x="2547" y="275"/>
                  </a:lnTo>
                  <a:lnTo>
                    <a:pt x="2547" y="252"/>
                  </a:lnTo>
                  <a:lnTo>
                    <a:pt x="2547" y="4"/>
                  </a:lnTo>
                  <a:lnTo>
                    <a:pt x="2533" y="4"/>
                  </a:lnTo>
                  <a:lnTo>
                    <a:pt x="2533" y="4"/>
                  </a:lnTo>
                  <a:lnTo>
                    <a:pt x="2513" y="4"/>
                  </a:lnTo>
                  <a:lnTo>
                    <a:pt x="2490" y="6"/>
                  </a:lnTo>
                  <a:lnTo>
                    <a:pt x="2467" y="8"/>
                  </a:lnTo>
                  <a:lnTo>
                    <a:pt x="2454" y="10"/>
                  </a:lnTo>
                  <a:lnTo>
                    <a:pt x="2454" y="263"/>
                  </a:lnTo>
                  <a:lnTo>
                    <a:pt x="2454" y="263"/>
                  </a:lnTo>
                  <a:lnTo>
                    <a:pt x="2454" y="284"/>
                  </a:lnTo>
                  <a:lnTo>
                    <a:pt x="2455" y="302"/>
                  </a:lnTo>
                  <a:lnTo>
                    <a:pt x="2457" y="320"/>
                  </a:lnTo>
                  <a:lnTo>
                    <a:pt x="2459" y="336"/>
                  </a:lnTo>
                  <a:lnTo>
                    <a:pt x="2463" y="351"/>
                  </a:lnTo>
                  <a:lnTo>
                    <a:pt x="2468" y="364"/>
                  </a:lnTo>
                  <a:lnTo>
                    <a:pt x="2475" y="377"/>
                  </a:lnTo>
                  <a:lnTo>
                    <a:pt x="2482" y="387"/>
                  </a:lnTo>
                  <a:lnTo>
                    <a:pt x="2490" y="397"/>
                  </a:lnTo>
                  <a:lnTo>
                    <a:pt x="2500" y="405"/>
                  </a:lnTo>
                  <a:lnTo>
                    <a:pt x="2512" y="412"/>
                  </a:lnTo>
                  <a:lnTo>
                    <a:pt x="2525" y="418"/>
                  </a:lnTo>
                  <a:lnTo>
                    <a:pt x="2540" y="422"/>
                  </a:lnTo>
                  <a:lnTo>
                    <a:pt x="2556" y="425"/>
                  </a:lnTo>
                  <a:lnTo>
                    <a:pt x="2575" y="427"/>
                  </a:lnTo>
                  <a:lnTo>
                    <a:pt x="2595" y="428"/>
                  </a:lnTo>
                  <a:lnTo>
                    <a:pt x="2595" y="428"/>
                  </a:lnTo>
                  <a:lnTo>
                    <a:pt x="2611" y="427"/>
                  </a:lnTo>
                  <a:lnTo>
                    <a:pt x="2626" y="426"/>
                  </a:lnTo>
                  <a:lnTo>
                    <a:pt x="2640" y="425"/>
                  </a:lnTo>
                  <a:lnTo>
                    <a:pt x="2653" y="422"/>
                  </a:lnTo>
                  <a:lnTo>
                    <a:pt x="2677" y="417"/>
                  </a:lnTo>
                  <a:lnTo>
                    <a:pt x="2697" y="411"/>
                  </a:lnTo>
                  <a:lnTo>
                    <a:pt x="2714" y="404"/>
                  </a:lnTo>
                  <a:lnTo>
                    <a:pt x="2725" y="399"/>
                  </a:lnTo>
                  <a:lnTo>
                    <a:pt x="2737" y="394"/>
                  </a:lnTo>
                  <a:lnTo>
                    <a:pt x="2737" y="394"/>
                  </a:lnTo>
                  <a:lnTo>
                    <a:pt x="2743" y="397"/>
                  </a:lnTo>
                  <a:lnTo>
                    <a:pt x="2750" y="400"/>
                  </a:lnTo>
                  <a:lnTo>
                    <a:pt x="2761" y="403"/>
                  </a:lnTo>
                  <a:lnTo>
                    <a:pt x="2773" y="406"/>
                  </a:lnTo>
                  <a:lnTo>
                    <a:pt x="2788" y="409"/>
                  </a:lnTo>
                  <a:lnTo>
                    <a:pt x="2807" y="412"/>
                  </a:lnTo>
                  <a:lnTo>
                    <a:pt x="2828" y="413"/>
                  </a:lnTo>
                  <a:lnTo>
                    <a:pt x="2828" y="10"/>
                  </a:lnTo>
                  <a:lnTo>
                    <a:pt x="2828" y="10"/>
                  </a:lnTo>
                  <a:lnTo>
                    <a:pt x="2796" y="6"/>
                  </a:lnTo>
                  <a:lnTo>
                    <a:pt x="2774" y="5"/>
                  </a:lnTo>
                  <a:lnTo>
                    <a:pt x="2753" y="4"/>
                  </a:lnTo>
                  <a:lnTo>
                    <a:pt x="2735" y="4"/>
                  </a:lnTo>
                  <a:lnTo>
                    <a:pt x="2735" y="317"/>
                  </a:lnTo>
                  <a:close/>
                  <a:moveTo>
                    <a:pt x="2937" y="413"/>
                  </a:moveTo>
                  <a:lnTo>
                    <a:pt x="2937" y="413"/>
                  </a:lnTo>
                  <a:lnTo>
                    <a:pt x="2948" y="415"/>
                  </a:lnTo>
                  <a:lnTo>
                    <a:pt x="2976" y="420"/>
                  </a:lnTo>
                  <a:lnTo>
                    <a:pt x="2997" y="423"/>
                  </a:lnTo>
                  <a:lnTo>
                    <a:pt x="3020" y="425"/>
                  </a:lnTo>
                  <a:lnTo>
                    <a:pt x="3047" y="427"/>
                  </a:lnTo>
                  <a:lnTo>
                    <a:pt x="3075" y="428"/>
                  </a:lnTo>
                  <a:lnTo>
                    <a:pt x="3075" y="428"/>
                  </a:lnTo>
                  <a:lnTo>
                    <a:pt x="3091" y="427"/>
                  </a:lnTo>
                  <a:lnTo>
                    <a:pt x="3105" y="426"/>
                  </a:lnTo>
                  <a:lnTo>
                    <a:pt x="3120" y="425"/>
                  </a:lnTo>
                  <a:lnTo>
                    <a:pt x="3135" y="422"/>
                  </a:lnTo>
                  <a:lnTo>
                    <a:pt x="3150" y="419"/>
                  </a:lnTo>
                  <a:lnTo>
                    <a:pt x="3164" y="414"/>
                  </a:lnTo>
                  <a:lnTo>
                    <a:pt x="3178" y="408"/>
                  </a:lnTo>
                  <a:lnTo>
                    <a:pt x="3191" y="402"/>
                  </a:lnTo>
                  <a:lnTo>
                    <a:pt x="3202" y="394"/>
                  </a:lnTo>
                  <a:lnTo>
                    <a:pt x="3213" y="385"/>
                  </a:lnTo>
                  <a:lnTo>
                    <a:pt x="3223" y="375"/>
                  </a:lnTo>
                  <a:lnTo>
                    <a:pt x="3232" y="363"/>
                  </a:lnTo>
                  <a:lnTo>
                    <a:pt x="3239" y="350"/>
                  </a:lnTo>
                  <a:lnTo>
                    <a:pt x="3244" y="334"/>
                  </a:lnTo>
                  <a:lnTo>
                    <a:pt x="3247" y="318"/>
                  </a:lnTo>
                  <a:lnTo>
                    <a:pt x="3248" y="300"/>
                  </a:lnTo>
                  <a:lnTo>
                    <a:pt x="3248" y="300"/>
                  </a:lnTo>
                  <a:lnTo>
                    <a:pt x="3247" y="288"/>
                  </a:lnTo>
                  <a:lnTo>
                    <a:pt x="3246" y="277"/>
                  </a:lnTo>
                  <a:lnTo>
                    <a:pt x="3243" y="266"/>
                  </a:lnTo>
                  <a:lnTo>
                    <a:pt x="3239" y="256"/>
                  </a:lnTo>
                  <a:lnTo>
                    <a:pt x="3234" y="248"/>
                  </a:lnTo>
                  <a:lnTo>
                    <a:pt x="3228" y="239"/>
                  </a:lnTo>
                  <a:lnTo>
                    <a:pt x="3220" y="231"/>
                  </a:lnTo>
                  <a:lnTo>
                    <a:pt x="3213" y="224"/>
                  </a:lnTo>
                  <a:lnTo>
                    <a:pt x="3204" y="217"/>
                  </a:lnTo>
                  <a:lnTo>
                    <a:pt x="3194" y="211"/>
                  </a:lnTo>
                  <a:lnTo>
                    <a:pt x="3184" y="204"/>
                  </a:lnTo>
                  <a:lnTo>
                    <a:pt x="3171" y="199"/>
                  </a:lnTo>
                  <a:lnTo>
                    <a:pt x="3146" y="187"/>
                  </a:lnTo>
                  <a:lnTo>
                    <a:pt x="3117" y="176"/>
                  </a:lnTo>
                  <a:lnTo>
                    <a:pt x="3117" y="176"/>
                  </a:lnTo>
                  <a:lnTo>
                    <a:pt x="3086" y="164"/>
                  </a:lnTo>
                  <a:lnTo>
                    <a:pt x="3072" y="157"/>
                  </a:lnTo>
                  <a:lnTo>
                    <a:pt x="3060" y="151"/>
                  </a:lnTo>
                  <a:lnTo>
                    <a:pt x="3050" y="144"/>
                  </a:lnTo>
                  <a:lnTo>
                    <a:pt x="3046" y="140"/>
                  </a:lnTo>
                  <a:lnTo>
                    <a:pt x="3043" y="136"/>
                  </a:lnTo>
                  <a:lnTo>
                    <a:pt x="3040" y="132"/>
                  </a:lnTo>
                  <a:lnTo>
                    <a:pt x="3038" y="127"/>
                  </a:lnTo>
                  <a:lnTo>
                    <a:pt x="3037" y="121"/>
                  </a:lnTo>
                  <a:lnTo>
                    <a:pt x="3037" y="116"/>
                  </a:lnTo>
                  <a:lnTo>
                    <a:pt x="3037" y="116"/>
                  </a:lnTo>
                  <a:lnTo>
                    <a:pt x="3037" y="110"/>
                  </a:lnTo>
                  <a:lnTo>
                    <a:pt x="3039" y="104"/>
                  </a:lnTo>
                  <a:lnTo>
                    <a:pt x="3043" y="97"/>
                  </a:lnTo>
                  <a:lnTo>
                    <a:pt x="3049" y="90"/>
                  </a:lnTo>
                  <a:lnTo>
                    <a:pt x="3053" y="86"/>
                  </a:lnTo>
                  <a:lnTo>
                    <a:pt x="3057" y="83"/>
                  </a:lnTo>
                  <a:lnTo>
                    <a:pt x="3063" y="81"/>
                  </a:lnTo>
                  <a:lnTo>
                    <a:pt x="3069" y="78"/>
                  </a:lnTo>
                  <a:lnTo>
                    <a:pt x="3076" y="76"/>
                  </a:lnTo>
                  <a:lnTo>
                    <a:pt x="3084" y="75"/>
                  </a:lnTo>
                  <a:lnTo>
                    <a:pt x="3093" y="74"/>
                  </a:lnTo>
                  <a:lnTo>
                    <a:pt x="3103" y="74"/>
                  </a:lnTo>
                  <a:lnTo>
                    <a:pt x="3103" y="74"/>
                  </a:lnTo>
                  <a:lnTo>
                    <a:pt x="3122" y="75"/>
                  </a:lnTo>
                  <a:lnTo>
                    <a:pt x="3142" y="77"/>
                  </a:lnTo>
                  <a:lnTo>
                    <a:pt x="3159" y="81"/>
                  </a:lnTo>
                  <a:lnTo>
                    <a:pt x="3175" y="85"/>
                  </a:lnTo>
                  <a:lnTo>
                    <a:pt x="3199" y="94"/>
                  </a:lnTo>
                  <a:lnTo>
                    <a:pt x="3208" y="98"/>
                  </a:lnTo>
                  <a:lnTo>
                    <a:pt x="3232" y="30"/>
                  </a:lnTo>
                  <a:lnTo>
                    <a:pt x="3232" y="30"/>
                  </a:lnTo>
                  <a:lnTo>
                    <a:pt x="3213" y="22"/>
                  </a:lnTo>
                  <a:lnTo>
                    <a:pt x="3200" y="16"/>
                  </a:lnTo>
                  <a:lnTo>
                    <a:pt x="3184" y="12"/>
                  </a:lnTo>
                  <a:lnTo>
                    <a:pt x="3165" y="7"/>
                  </a:lnTo>
                  <a:lnTo>
                    <a:pt x="3144" y="4"/>
                  </a:lnTo>
                  <a:lnTo>
                    <a:pt x="3120" y="1"/>
                  </a:lnTo>
                  <a:lnTo>
                    <a:pt x="3095" y="0"/>
                  </a:lnTo>
                  <a:lnTo>
                    <a:pt x="3095" y="0"/>
                  </a:lnTo>
                  <a:lnTo>
                    <a:pt x="3080" y="1"/>
                  </a:lnTo>
                  <a:lnTo>
                    <a:pt x="3066" y="2"/>
                  </a:lnTo>
                  <a:lnTo>
                    <a:pt x="3052" y="4"/>
                  </a:lnTo>
                  <a:lnTo>
                    <a:pt x="3039" y="8"/>
                  </a:lnTo>
                  <a:lnTo>
                    <a:pt x="3025" y="12"/>
                  </a:lnTo>
                  <a:lnTo>
                    <a:pt x="3013" y="17"/>
                  </a:lnTo>
                  <a:lnTo>
                    <a:pt x="3001" y="24"/>
                  </a:lnTo>
                  <a:lnTo>
                    <a:pt x="2990" y="31"/>
                  </a:lnTo>
                  <a:lnTo>
                    <a:pt x="2979" y="39"/>
                  </a:lnTo>
                  <a:lnTo>
                    <a:pt x="2970" y="47"/>
                  </a:lnTo>
                  <a:lnTo>
                    <a:pt x="2962" y="58"/>
                  </a:lnTo>
                  <a:lnTo>
                    <a:pt x="2956" y="69"/>
                  </a:lnTo>
                  <a:lnTo>
                    <a:pt x="2950" y="80"/>
                  </a:lnTo>
                  <a:lnTo>
                    <a:pt x="2946" y="94"/>
                  </a:lnTo>
                  <a:lnTo>
                    <a:pt x="2944" y="107"/>
                  </a:lnTo>
                  <a:lnTo>
                    <a:pt x="2943" y="122"/>
                  </a:lnTo>
                  <a:lnTo>
                    <a:pt x="2943" y="122"/>
                  </a:lnTo>
                  <a:lnTo>
                    <a:pt x="2944" y="137"/>
                  </a:lnTo>
                  <a:lnTo>
                    <a:pt x="2946" y="150"/>
                  </a:lnTo>
                  <a:lnTo>
                    <a:pt x="2950" y="164"/>
                  </a:lnTo>
                  <a:lnTo>
                    <a:pt x="2956" y="175"/>
                  </a:lnTo>
                  <a:lnTo>
                    <a:pt x="2962" y="185"/>
                  </a:lnTo>
                  <a:lnTo>
                    <a:pt x="2970" y="194"/>
                  </a:lnTo>
                  <a:lnTo>
                    <a:pt x="2979" y="203"/>
                  </a:lnTo>
                  <a:lnTo>
                    <a:pt x="2988" y="210"/>
                  </a:lnTo>
                  <a:lnTo>
                    <a:pt x="2999" y="217"/>
                  </a:lnTo>
                  <a:lnTo>
                    <a:pt x="3010" y="223"/>
                  </a:lnTo>
                  <a:lnTo>
                    <a:pt x="3021" y="229"/>
                  </a:lnTo>
                  <a:lnTo>
                    <a:pt x="3032" y="235"/>
                  </a:lnTo>
                  <a:lnTo>
                    <a:pt x="3056" y="243"/>
                  </a:lnTo>
                  <a:lnTo>
                    <a:pt x="3079" y="251"/>
                  </a:lnTo>
                  <a:lnTo>
                    <a:pt x="3079" y="251"/>
                  </a:lnTo>
                  <a:lnTo>
                    <a:pt x="3108" y="261"/>
                  </a:lnTo>
                  <a:lnTo>
                    <a:pt x="3121" y="266"/>
                  </a:lnTo>
                  <a:lnTo>
                    <a:pt x="3133" y="273"/>
                  </a:lnTo>
                  <a:lnTo>
                    <a:pt x="3142" y="280"/>
                  </a:lnTo>
                  <a:lnTo>
                    <a:pt x="3148" y="287"/>
                  </a:lnTo>
                  <a:lnTo>
                    <a:pt x="3151" y="291"/>
                  </a:lnTo>
                  <a:lnTo>
                    <a:pt x="3153" y="296"/>
                  </a:lnTo>
                  <a:lnTo>
                    <a:pt x="3154" y="300"/>
                  </a:lnTo>
                  <a:lnTo>
                    <a:pt x="3154" y="306"/>
                  </a:lnTo>
                  <a:lnTo>
                    <a:pt x="3154" y="306"/>
                  </a:lnTo>
                  <a:lnTo>
                    <a:pt x="3154" y="315"/>
                  </a:lnTo>
                  <a:lnTo>
                    <a:pt x="3151" y="324"/>
                  </a:lnTo>
                  <a:lnTo>
                    <a:pt x="3149" y="328"/>
                  </a:lnTo>
                  <a:lnTo>
                    <a:pt x="3146" y="332"/>
                  </a:lnTo>
                  <a:lnTo>
                    <a:pt x="3143" y="335"/>
                  </a:lnTo>
                  <a:lnTo>
                    <a:pt x="3139" y="340"/>
                  </a:lnTo>
                  <a:lnTo>
                    <a:pt x="3134" y="343"/>
                  </a:lnTo>
                  <a:lnTo>
                    <a:pt x="3127" y="346"/>
                  </a:lnTo>
                  <a:lnTo>
                    <a:pt x="3121" y="348"/>
                  </a:lnTo>
                  <a:lnTo>
                    <a:pt x="3113" y="350"/>
                  </a:lnTo>
                  <a:lnTo>
                    <a:pt x="3104" y="352"/>
                  </a:lnTo>
                  <a:lnTo>
                    <a:pt x="3095" y="353"/>
                  </a:lnTo>
                  <a:lnTo>
                    <a:pt x="3071" y="354"/>
                  </a:lnTo>
                  <a:lnTo>
                    <a:pt x="3071" y="354"/>
                  </a:lnTo>
                  <a:lnTo>
                    <a:pt x="3050" y="354"/>
                  </a:lnTo>
                  <a:lnTo>
                    <a:pt x="3029" y="352"/>
                  </a:lnTo>
                  <a:lnTo>
                    <a:pt x="2992" y="348"/>
                  </a:lnTo>
                  <a:lnTo>
                    <a:pt x="2965" y="344"/>
                  </a:lnTo>
                  <a:lnTo>
                    <a:pt x="2955" y="342"/>
                  </a:lnTo>
                  <a:lnTo>
                    <a:pt x="2937" y="413"/>
                  </a:lnTo>
                  <a:close/>
                  <a:moveTo>
                    <a:pt x="1639" y="80"/>
                  </a:moveTo>
                  <a:lnTo>
                    <a:pt x="1639" y="80"/>
                  </a:lnTo>
                  <a:lnTo>
                    <a:pt x="1653" y="77"/>
                  </a:lnTo>
                  <a:lnTo>
                    <a:pt x="1670" y="75"/>
                  </a:lnTo>
                  <a:lnTo>
                    <a:pt x="1691" y="73"/>
                  </a:lnTo>
                  <a:lnTo>
                    <a:pt x="1712" y="73"/>
                  </a:lnTo>
                  <a:lnTo>
                    <a:pt x="1712" y="73"/>
                  </a:lnTo>
                  <a:lnTo>
                    <a:pt x="1726" y="73"/>
                  </a:lnTo>
                  <a:lnTo>
                    <a:pt x="1737" y="74"/>
                  </a:lnTo>
                  <a:lnTo>
                    <a:pt x="1749" y="77"/>
                  </a:lnTo>
                  <a:lnTo>
                    <a:pt x="1760" y="80"/>
                  </a:lnTo>
                  <a:lnTo>
                    <a:pt x="1771" y="84"/>
                  </a:lnTo>
                  <a:lnTo>
                    <a:pt x="1780" y="90"/>
                  </a:lnTo>
                  <a:lnTo>
                    <a:pt x="1790" y="97"/>
                  </a:lnTo>
                  <a:lnTo>
                    <a:pt x="1798" y="104"/>
                  </a:lnTo>
                  <a:lnTo>
                    <a:pt x="1805" y="113"/>
                  </a:lnTo>
                  <a:lnTo>
                    <a:pt x="1813" y="122"/>
                  </a:lnTo>
                  <a:lnTo>
                    <a:pt x="1819" y="134"/>
                  </a:lnTo>
                  <a:lnTo>
                    <a:pt x="1824" y="147"/>
                  </a:lnTo>
                  <a:lnTo>
                    <a:pt x="1828" y="161"/>
                  </a:lnTo>
                  <a:lnTo>
                    <a:pt x="1831" y="176"/>
                  </a:lnTo>
                  <a:lnTo>
                    <a:pt x="1832" y="192"/>
                  </a:lnTo>
                  <a:lnTo>
                    <a:pt x="1833" y="211"/>
                  </a:lnTo>
                  <a:lnTo>
                    <a:pt x="1833" y="211"/>
                  </a:lnTo>
                  <a:lnTo>
                    <a:pt x="1833" y="228"/>
                  </a:lnTo>
                  <a:lnTo>
                    <a:pt x="1832" y="245"/>
                  </a:lnTo>
                  <a:lnTo>
                    <a:pt x="1830" y="260"/>
                  </a:lnTo>
                  <a:lnTo>
                    <a:pt x="1827" y="275"/>
                  </a:lnTo>
                  <a:lnTo>
                    <a:pt x="1824" y="288"/>
                  </a:lnTo>
                  <a:lnTo>
                    <a:pt x="1820" y="299"/>
                  </a:lnTo>
                  <a:lnTo>
                    <a:pt x="1814" y="311"/>
                  </a:lnTo>
                  <a:lnTo>
                    <a:pt x="1807" y="320"/>
                  </a:lnTo>
                  <a:lnTo>
                    <a:pt x="1799" y="328"/>
                  </a:lnTo>
                  <a:lnTo>
                    <a:pt x="1790" y="335"/>
                  </a:lnTo>
                  <a:lnTo>
                    <a:pt x="1780" y="342"/>
                  </a:lnTo>
                  <a:lnTo>
                    <a:pt x="1768" y="347"/>
                  </a:lnTo>
                  <a:lnTo>
                    <a:pt x="1754" y="350"/>
                  </a:lnTo>
                  <a:lnTo>
                    <a:pt x="1739" y="353"/>
                  </a:lnTo>
                  <a:lnTo>
                    <a:pt x="1723" y="355"/>
                  </a:lnTo>
                  <a:lnTo>
                    <a:pt x="1704" y="355"/>
                  </a:lnTo>
                  <a:lnTo>
                    <a:pt x="1704" y="355"/>
                  </a:lnTo>
                  <a:lnTo>
                    <a:pt x="1681" y="354"/>
                  </a:lnTo>
                  <a:lnTo>
                    <a:pt x="1659" y="353"/>
                  </a:lnTo>
                  <a:lnTo>
                    <a:pt x="1639" y="351"/>
                  </a:lnTo>
                  <a:lnTo>
                    <a:pt x="1639" y="80"/>
                  </a:lnTo>
                  <a:close/>
                  <a:moveTo>
                    <a:pt x="1717" y="0"/>
                  </a:moveTo>
                  <a:lnTo>
                    <a:pt x="1717" y="0"/>
                  </a:lnTo>
                  <a:lnTo>
                    <a:pt x="1696" y="1"/>
                  </a:lnTo>
                  <a:lnTo>
                    <a:pt x="1675" y="2"/>
                  </a:lnTo>
                  <a:lnTo>
                    <a:pt x="1652" y="4"/>
                  </a:lnTo>
                  <a:lnTo>
                    <a:pt x="1629" y="7"/>
                  </a:lnTo>
                  <a:lnTo>
                    <a:pt x="1606" y="10"/>
                  </a:lnTo>
                  <a:lnTo>
                    <a:pt x="1585" y="14"/>
                  </a:lnTo>
                  <a:lnTo>
                    <a:pt x="1564" y="20"/>
                  </a:lnTo>
                  <a:lnTo>
                    <a:pt x="1546" y="26"/>
                  </a:lnTo>
                  <a:lnTo>
                    <a:pt x="1546" y="415"/>
                  </a:lnTo>
                  <a:lnTo>
                    <a:pt x="1546" y="415"/>
                  </a:lnTo>
                  <a:lnTo>
                    <a:pt x="1561" y="418"/>
                  </a:lnTo>
                  <a:lnTo>
                    <a:pt x="1580" y="420"/>
                  </a:lnTo>
                  <a:lnTo>
                    <a:pt x="1619" y="424"/>
                  </a:lnTo>
                  <a:lnTo>
                    <a:pt x="1662" y="427"/>
                  </a:lnTo>
                  <a:lnTo>
                    <a:pt x="1701" y="428"/>
                  </a:lnTo>
                  <a:lnTo>
                    <a:pt x="1701" y="428"/>
                  </a:lnTo>
                  <a:lnTo>
                    <a:pt x="1732" y="427"/>
                  </a:lnTo>
                  <a:lnTo>
                    <a:pt x="1758" y="425"/>
                  </a:lnTo>
                  <a:lnTo>
                    <a:pt x="1784" y="421"/>
                  </a:lnTo>
                  <a:lnTo>
                    <a:pt x="1807" y="415"/>
                  </a:lnTo>
                  <a:lnTo>
                    <a:pt x="1828" y="408"/>
                  </a:lnTo>
                  <a:lnTo>
                    <a:pt x="1847" y="399"/>
                  </a:lnTo>
                  <a:lnTo>
                    <a:pt x="1855" y="394"/>
                  </a:lnTo>
                  <a:lnTo>
                    <a:pt x="1864" y="389"/>
                  </a:lnTo>
                  <a:lnTo>
                    <a:pt x="1872" y="383"/>
                  </a:lnTo>
                  <a:lnTo>
                    <a:pt x="1879" y="377"/>
                  </a:lnTo>
                  <a:lnTo>
                    <a:pt x="1885" y="369"/>
                  </a:lnTo>
                  <a:lnTo>
                    <a:pt x="1891" y="362"/>
                  </a:lnTo>
                  <a:lnTo>
                    <a:pt x="1897" y="355"/>
                  </a:lnTo>
                  <a:lnTo>
                    <a:pt x="1902" y="347"/>
                  </a:lnTo>
                  <a:lnTo>
                    <a:pt x="1907" y="337"/>
                  </a:lnTo>
                  <a:lnTo>
                    <a:pt x="1912" y="329"/>
                  </a:lnTo>
                  <a:lnTo>
                    <a:pt x="1919" y="309"/>
                  </a:lnTo>
                  <a:lnTo>
                    <a:pt x="1924" y="287"/>
                  </a:lnTo>
                  <a:lnTo>
                    <a:pt x="1928" y="264"/>
                  </a:lnTo>
                  <a:lnTo>
                    <a:pt x="1930" y="239"/>
                  </a:lnTo>
                  <a:lnTo>
                    <a:pt x="1931" y="211"/>
                  </a:lnTo>
                  <a:lnTo>
                    <a:pt x="1931" y="211"/>
                  </a:lnTo>
                  <a:lnTo>
                    <a:pt x="1930" y="187"/>
                  </a:lnTo>
                  <a:lnTo>
                    <a:pt x="1927" y="164"/>
                  </a:lnTo>
                  <a:lnTo>
                    <a:pt x="1923" y="143"/>
                  </a:lnTo>
                  <a:lnTo>
                    <a:pt x="1917" y="122"/>
                  </a:lnTo>
                  <a:lnTo>
                    <a:pt x="1909" y="104"/>
                  </a:lnTo>
                  <a:lnTo>
                    <a:pt x="1898" y="86"/>
                  </a:lnTo>
                  <a:lnTo>
                    <a:pt x="1887" y="71"/>
                  </a:lnTo>
                  <a:lnTo>
                    <a:pt x="1874" y="57"/>
                  </a:lnTo>
                  <a:lnTo>
                    <a:pt x="1860" y="43"/>
                  </a:lnTo>
                  <a:lnTo>
                    <a:pt x="1843" y="32"/>
                  </a:lnTo>
                  <a:lnTo>
                    <a:pt x="1826" y="23"/>
                  </a:lnTo>
                  <a:lnTo>
                    <a:pt x="1806" y="14"/>
                  </a:lnTo>
                  <a:lnTo>
                    <a:pt x="1786" y="8"/>
                  </a:lnTo>
                  <a:lnTo>
                    <a:pt x="1764" y="4"/>
                  </a:lnTo>
                  <a:lnTo>
                    <a:pt x="1741" y="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auto">
            <a:xfrm>
              <a:off x="5160" y="3974"/>
              <a:ext cx="76" cy="107"/>
            </a:xfrm>
            <a:custGeom>
              <a:avLst/>
              <a:gdLst>
                <a:gd name="T0" fmla="*/ 0 w 305"/>
                <a:gd name="T1" fmla="*/ 407 h 428"/>
                <a:gd name="T2" fmla="*/ 0 w 305"/>
                <a:gd name="T3" fmla="*/ 407 h 428"/>
                <a:gd name="T4" fmla="*/ 13 w 305"/>
                <a:gd name="T5" fmla="*/ 411 h 428"/>
                <a:gd name="T6" fmla="*/ 47 w 305"/>
                <a:gd name="T7" fmla="*/ 418 h 428"/>
                <a:gd name="T8" fmla="*/ 71 w 305"/>
                <a:gd name="T9" fmla="*/ 421 h 428"/>
                <a:gd name="T10" fmla="*/ 98 w 305"/>
                <a:gd name="T11" fmla="*/ 425 h 428"/>
                <a:gd name="T12" fmla="*/ 129 w 305"/>
                <a:gd name="T13" fmla="*/ 427 h 428"/>
                <a:gd name="T14" fmla="*/ 163 w 305"/>
                <a:gd name="T15" fmla="*/ 428 h 428"/>
                <a:gd name="T16" fmla="*/ 163 w 305"/>
                <a:gd name="T17" fmla="*/ 428 h 428"/>
                <a:gd name="T18" fmla="*/ 197 w 305"/>
                <a:gd name="T19" fmla="*/ 427 h 428"/>
                <a:gd name="T20" fmla="*/ 226 w 305"/>
                <a:gd name="T21" fmla="*/ 426 h 428"/>
                <a:gd name="T22" fmla="*/ 251 w 305"/>
                <a:gd name="T23" fmla="*/ 424 h 428"/>
                <a:gd name="T24" fmla="*/ 270 w 305"/>
                <a:gd name="T25" fmla="*/ 422 h 428"/>
                <a:gd name="T26" fmla="*/ 297 w 305"/>
                <a:gd name="T27" fmla="*/ 419 h 428"/>
                <a:gd name="T28" fmla="*/ 305 w 305"/>
                <a:gd name="T29" fmla="*/ 417 h 428"/>
                <a:gd name="T30" fmla="*/ 305 w 305"/>
                <a:gd name="T31" fmla="*/ 346 h 428"/>
                <a:gd name="T32" fmla="*/ 305 w 305"/>
                <a:gd name="T33" fmla="*/ 346 h 428"/>
                <a:gd name="T34" fmla="*/ 297 w 305"/>
                <a:gd name="T35" fmla="*/ 347 h 428"/>
                <a:gd name="T36" fmla="*/ 272 w 305"/>
                <a:gd name="T37" fmla="*/ 351 h 428"/>
                <a:gd name="T38" fmla="*/ 235 w 305"/>
                <a:gd name="T39" fmla="*/ 354 h 428"/>
                <a:gd name="T40" fmla="*/ 213 w 305"/>
                <a:gd name="T41" fmla="*/ 355 h 428"/>
                <a:gd name="T42" fmla="*/ 188 w 305"/>
                <a:gd name="T43" fmla="*/ 355 h 428"/>
                <a:gd name="T44" fmla="*/ 188 w 305"/>
                <a:gd name="T45" fmla="*/ 355 h 428"/>
                <a:gd name="T46" fmla="*/ 167 w 305"/>
                <a:gd name="T47" fmla="*/ 355 h 428"/>
                <a:gd name="T48" fmla="*/ 149 w 305"/>
                <a:gd name="T49" fmla="*/ 354 h 428"/>
                <a:gd name="T50" fmla="*/ 118 w 305"/>
                <a:gd name="T51" fmla="*/ 351 h 428"/>
                <a:gd name="T52" fmla="*/ 99 w 305"/>
                <a:gd name="T53" fmla="*/ 349 h 428"/>
                <a:gd name="T54" fmla="*/ 92 w 305"/>
                <a:gd name="T55" fmla="*/ 348 h 428"/>
                <a:gd name="T56" fmla="*/ 92 w 305"/>
                <a:gd name="T57" fmla="*/ 247 h 428"/>
                <a:gd name="T58" fmla="*/ 276 w 305"/>
                <a:gd name="T59" fmla="*/ 247 h 428"/>
                <a:gd name="T60" fmla="*/ 276 w 305"/>
                <a:gd name="T61" fmla="*/ 175 h 428"/>
                <a:gd name="T62" fmla="*/ 92 w 305"/>
                <a:gd name="T63" fmla="*/ 175 h 428"/>
                <a:gd name="T64" fmla="*/ 92 w 305"/>
                <a:gd name="T65" fmla="*/ 79 h 428"/>
                <a:gd name="T66" fmla="*/ 92 w 305"/>
                <a:gd name="T67" fmla="*/ 79 h 428"/>
                <a:gd name="T68" fmla="*/ 99 w 305"/>
                <a:gd name="T69" fmla="*/ 78 h 428"/>
                <a:gd name="T70" fmla="*/ 117 w 305"/>
                <a:gd name="T71" fmla="*/ 76 h 428"/>
                <a:gd name="T72" fmla="*/ 145 w 305"/>
                <a:gd name="T73" fmla="*/ 74 h 428"/>
                <a:gd name="T74" fmla="*/ 182 w 305"/>
                <a:gd name="T75" fmla="*/ 73 h 428"/>
                <a:gd name="T76" fmla="*/ 182 w 305"/>
                <a:gd name="T77" fmla="*/ 73 h 428"/>
                <a:gd name="T78" fmla="*/ 205 w 305"/>
                <a:gd name="T79" fmla="*/ 73 h 428"/>
                <a:gd name="T80" fmla="*/ 226 w 305"/>
                <a:gd name="T81" fmla="*/ 74 h 428"/>
                <a:gd name="T82" fmla="*/ 263 w 305"/>
                <a:gd name="T83" fmla="*/ 77 h 428"/>
                <a:gd name="T84" fmla="*/ 289 w 305"/>
                <a:gd name="T85" fmla="*/ 80 h 428"/>
                <a:gd name="T86" fmla="*/ 298 w 305"/>
                <a:gd name="T87" fmla="*/ 82 h 428"/>
                <a:gd name="T88" fmla="*/ 298 w 305"/>
                <a:gd name="T89" fmla="*/ 10 h 428"/>
                <a:gd name="T90" fmla="*/ 298 w 305"/>
                <a:gd name="T91" fmla="*/ 10 h 428"/>
                <a:gd name="T92" fmla="*/ 289 w 305"/>
                <a:gd name="T93" fmla="*/ 9 h 428"/>
                <a:gd name="T94" fmla="*/ 264 w 305"/>
                <a:gd name="T95" fmla="*/ 5 h 428"/>
                <a:gd name="T96" fmla="*/ 224 w 305"/>
                <a:gd name="T97" fmla="*/ 2 h 428"/>
                <a:gd name="T98" fmla="*/ 200 w 305"/>
                <a:gd name="T99" fmla="*/ 1 h 428"/>
                <a:gd name="T100" fmla="*/ 172 w 305"/>
                <a:gd name="T101" fmla="*/ 0 h 428"/>
                <a:gd name="T102" fmla="*/ 172 w 305"/>
                <a:gd name="T103" fmla="*/ 0 h 428"/>
                <a:gd name="T104" fmla="*/ 134 w 305"/>
                <a:gd name="T105" fmla="*/ 1 h 428"/>
                <a:gd name="T106" fmla="*/ 102 w 305"/>
                <a:gd name="T107" fmla="*/ 3 h 428"/>
                <a:gd name="T108" fmla="*/ 72 w 305"/>
                <a:gd name="T109" fmla="*/ 6 h 428"/>
                <a:gd name="T110" fmla="*/ 47 w 305"/>
                <a:gd name="T111" fmla="*/ 9 h 428"/>
                <a:gd name="T112" fmla="*/ 27 w 305"/>
                <a:gd name="T113" fmla="*/ 13 h 428"/>
                <a:gd name="T114" fmla="*/ 13 w 305"/>
                <a:gd name="T115" fmla="*/ 15 h 428"/>
                <a:gd name="T116" fmla="*/ 0 w 305"/>
                <a:gd name="T117" fmla="*/ 19 h 428"/>
                <a:gd name="T118" fmla="*/ 0 w 305"/>
                <a:gd name="T119" fmla="*/ 40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5" h="428">
                  <a:moveTo>
                    <a:pt x="0" y="407"/>
                  </a:moveTo>
                  <a:lnTo>
                    <a:pt x="0" y="407"/>
                  </a:lnTo>
                  <a:lnTo>
                    <a:pt x="13" y="411"/>
                  </a:lnTo>
                  <a:lnTo>
                    <a:pt x="47" y="418"/>
                  </a:lnTo>
                  <a:lnTo>
                    <a:pt x="71" y="421"/>
                  </a:lnTo>
                  <a:lnTo>
                    <a:pt x="98" y="425"/>
                  </a:lnTo>
                  <a:lnTo>
                    <a:pt x="129" y="427"/>
                  </a:lnTo>
                  <a:lnTo>
                    <a:pt x="163" y="428"/>
                  </a:lnTo>
                  <a:lnTo>
                    <a:pt x="163" y="428"/>
                  </a:lnTo>
                  <a:lnTo>
                    <a:pt x="197" y="427"/>
                  </a:lnTo>
                  <a:lnTo>
                    <a:pt x="226" y="426"/>
                  </a:lnTo>
                  <a:lnTo>
                    <a:pt x="251" y="424"/>
                  </a:lnTo>
                  <a:lnTo>
                    <a:pt x="270" y="422"/>
                  </a:lnTo>
                  <a:lnTo>
                    <a:pt x="297" y="419"/>
                  </a:lnTo>
                  <a:lnTo>
                    <a:pt x="305" y="417"/>
                  </a:lnTo>
                  <a:lnTo>
                    <a:pt x="305" y="346"/>
                  </a:lnTo>
                  <a:lnTo>
                    <a:pt x="305" y="346"/>
                  </a:lnTo>
                  <a:lnTo>
                    <a:pt x="297" y="347"/>
                  </a:lnTo>
                  <a:lnTo>
                    <a:pt x="272" y="351"/>
                  </a:lnTo>
                  <a:lnTo>
                    <a:pt x="235" y="354"/>
                  </a:lnTo>
                  <a:lnTo>
                    <a:pt x="213" y="355"/>
                  </a:lnTo>
                  <a:lnTo>
                    <a:pt x="188" y="355"/>
                  </a:lnTo>
                  <a:lnTo>
                    <a:pt x="188" y="355"/>
                  </a:lnTo>
                  <a:lnTo>
                    <a:pt x="167" y="355"/>
                  </a:lnTo>
                  <a:lnTo>
                    <a:pt x="149" y="354"/>
                  </a:lnTo>
                  <a:lnTo>
                    <a:pt x="118" y="351"/>
                  </a:lnTo>
                  <a:lnTo>
                    <a:pt x="99" y="349"/>
                  </a:lnTo>
                  <a:lnTo>
                    <a:pt x="92" y="348"/>
                  </a:lnTo>
                  <a:lnTo>
                    <a:pt x="92" y="247"/>
                  </a:lnTo>
                  <a:lnTo>
                    <a:pt x="276" y="247"/>
                  </a:lnTo>
                  <a:lnTo>
                    <a:pt x="276" y="175"/>
                  </a:lnTo>
                  <a:lnTo>
                    <a:pt x="92" y="175"/>
                  </a:lnTo>
                  <a:lnTo>
                    <a:pt x="92" y="79"/>
                  </a:lnTo>
                  <a:lnTo>
                    <a:pt x="92" y="79"/>
                  </a:lnTo>
                  <a:lnTo>
                    <a:pt x="99" y="78"/>
                  </a:lnTo>
                  <a:lnTo>
                    <a:pt x="117" y="76"/>
                  </a:lnTo>
                  <a:lnTo>
                    <a:pt x="145" y="74"/>
                  </a:lnTo>
                  <a:lnTo>
                    <a:pt x="182" y="73"/>
                  </a:lnTo>
                  <a:lnTo>
                    <a:pt x="182" y="73"/>
                  </a:lnTo>
                  <a:lnTo>
                    <a:pt x="205" y="73"/>
                  </a:lnTo>
                  <a:lnTo>
                    <a:pt x="226" y="74"/>
                  </a:lnTo>
                  <a:lnTo>
                    <a:pt x="263" y="77"/>
                  </a:lnTo>
                  <a:lnTo>
                    <a:pt x="289" y="80"/>
                  </a:lnTo>
                  <a:lnTo>
                    <a:pt x="298" y="82"/>
                  </a:lnTo>
                  <a:lnTo>
                    <a:pt x="298" y="10"/>
                  </a:lnTo>
                  <a:lnTo>
                    <a:pt x="298" y="10"/>
                  </a:lnTo>
                  <a:lnTo>
                    <a:pt x="289" y="9"/>
                  </a:lnTo>
                  <a:lnTo>
                    <a:pt x="264" y="5"/>
                  </a:lnTo>
                  <a:lnTo>
                    <a:pt x="224" y="2"/>
                  </a:lnTo>
                  <a:lnTo>
                    <a:pt x="200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34" y="1"/>
                  </a:lnTo>
                  <a:lnTo>
                    <a:pt x="102" y="3"/>
                  </a:lnTo>
                  <a:lnTo>
                    <a:pt x="72" y="6"/>
                  </a:lnTo>
                  <a:lnTo>
                    <a:pt x="47" y="9"/>
                  </a:lnTo>
                  <a:lnTo>
                    <a:pt x="27" y="13"/>
                  </a:lnTo>
                  <a:lnTo>
                    <a:pt x="13" y="15"/>
                  </a:lnTo>
                  <a:lnTo>
                    <a:pt x="0" y="19"/>
                  </a:lnTo>
                  <a:lnTo>
                    <a:pt x="0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auto">
            <a:xfrm>
              <a:off x="4767" y="3974"/>
              <a:ext cx="124" cy="105"/>
            </a:xfrm>
            <a:custGeom>
              <a:avLst/>
              <a:gdLst>
                <a:gd name="T0" fmla="*/ 255 w 496"/>
                <a:gd name="T1" fmla="*/ 246 h 422"/>
                <a:gd name="T2" fmla="*/ 255 w 496"/>
                <a:gd name="T3" fmla="*/ 246 h 422"/>
                <a:gd name="T4" fmla="*/ 251 w 496"/>
                <a:gd name="T5" fmla="*/ 257 h 422"/>
                <a:gd name="T6" fmla="*/ 248 w 496"/>
                <a:gd name="T7" fmla="*/ 270 h 422"/>
                <a:gd name="T8" fmla="*/ 248 w 496"/>
                <a:gd name="T9" fmla="*/ 270 h 422"/>
                <a:gd name="T10" fmla="*/ 244 w 496"/>
                <a:gd name="T11" fmla="*/ 257 h 422"/>
                <a:gd name="T12" fmla="*/ 241 w 496"/>
                <a:gd name="T13" fmla="*/ 246 h 422"/>
                <a:gd name="T14" fmla="*/ 159 w 496"/>
                <a:gd name="T15" fmla="*/ 39 h 422"/>
                <a:gd name="T16" fmla="*/ 159 w 496"/>
                <a:gd name="T17" fmla="*/ 39 h 422"/>
                <a:gd name="T18" fmla="*/ 153 w 496"/>
                <a:gd name="T19" fmla="*/ 28 h 422"/>
                <a:gd name="T20" fmla="*/ 147 w 496"/>
                <a:gd name="T21" fmla="*/ 19 h 422"/>
                <a:gd name="T22" fmla="*/ 140 w 496"/>
                <a:gd name="T23" fmla="*/ 11 h 422"/>
                <a:gd name="T24" fmla="*/ 132 w 496"/>
                <a:gd name="T25" fmla="*/ 7 h 422"/>
                <a:gd name="T26" fmla="*/ 122 w 496"/>
                <a:gd name="T27" fmla="*/ 3 h 422"/>
                <a:gd name="T28" fmla="*/ 110 w 496"/>
                <a:gd name="T29" fmla="*/ 1 h 422"/>
                <a:gd name="T30" fmla="*/ 98 w 496"/>
                <a:gd name="T31" fmla="*/ 1 h 422"/>
                <a:gd name="T32" fmla="*/ 84 w 496"/>
                <a:gd name="T33" fmla="*/ 0 h 422"/>
                <a:gd name="T34" fmla="*/ 84 w 496"/>
                <a:gd name="T35" fmla="*/ 0 h 422"/>
                <a:gd name="T36" fmla="*/ 58 w 496"/>
                <a:gd name="T37" fmla="*/ 1 h 422"/>
                <a:gd name="T38" fmla="*/ 42 w 496"/>
                <a:gd name="T39" fmla="*/ 2 h 422"/>
                <a:gd name="T40" fmla="*/ 0 w 496"/>
                <a:gd name="T41" fmla="*/ 422 h 422"/>
                <a:gd name="T42" fmla="*/ 93 w 496"/>
                <a:gd name="T43" fmla="*/ 422 h 422"/>
                <a:gd name="T44" fmla="*/ 113 w 496"/>
                <a:gd name="T45" fmla="*/ 140 h 422"/>
                <a:gd name="T46" fmla="*/ 201 w 496"/>
                <a:gd name="T47" fmla="*/ 353 h 422"/>
                <a:gd name="T48" fmla="*/ 201 w 496"/>
                <a:gd name="T49" fmla="*/ 353 h 422"/>
                <a:gd name="T50" fmla="*/ 204 w 496"/>
                <a:gd name="T51" fmla="*/ 359 h 422"/>
                <a:gd name="T52" fmla="*/ 208 w 496"/>
                <a:gd name="T53" fmla="*/ 364 h 422"/>
                <a:gd name="T54" fmla="*/ 213 w 496"/>
                <a:gd name="T55" fmla="*/ 368 h 422"/>
                <a:gd name="T56" fmla="*/ 218 w 496"/>
                <a:gd name="T57" fmla="*/ 371 h 422"/>
                <a:gd name="T58" fmla="*/ 224 w 496"/>
                <a:gd name="T59" fmla="*/ 373 h 422"/>
                <a:gd name="T60" fmla="*/ 231 w 496"/>
                <a:gd name="T61" fmla="*/ 376 h 422"/>
                <a:gd name="T62" fmla="*/ 239 w 496"/>
                <a:gd name="T63" fmla="*/ 377 h 422"/>
                <a:gd name="T64" fmla="*/ 248 w 496"/>
                <a:gd name="T65" fmla="*/ 377 h 422"/>
                <a:gd name="T66" fmla="*/ 248 w 496"/>
                <a:gd name="T67" fmla="*/ 377 h 422"/>
                <a:gd name="T68" fmla="*/ 257 w 496"/>
                <a:gd name="T69" fmla="*/ 377 h 422"/>
                <a:gd name="T70" fmla="*/ 266 w 496"/>
                <a:gd name="T71" fmla="*/ 376 h 422"/>
                <a:gd name="T72" fmla="*/ 273 w 496"/>
                <a:gd name="T73" fmla="*/ 373 h 422"/>
                <a:gd name="T74" fmla="*/ 279 w 496"/>
                <a:gd name="T75" fmla="*/ 371 h 422"/>
                <a:gd name="T76" fmla="*/ 284 w 496"/>
                <a:gd name="T77" fmla="*/ 368 h 422"/>
                <a:gd name="T78" fmla="*/ 288 w 496"/>
                <a:gd name="T79" fmla="*/ 364 h 422"/>
                <a:gd name="T80" fmla="*/ 291 w 496"/>
                <a:gd name="T81" fmla="*/ 359 h 422"/>
                <a:gd name="T82" fmla="*/ 294 w 496"/>
                <a:gd name="T83" fmla="*/ 353 h 422"/>
                <a:gd name="T84" fmla="*/ 382 w 496"/>
                <a:gd name="T85" fmla="*/ 140 h 422"/>
                <a:gd name="T86" fmla="*/ 403 w 496"/>
                <a:gd name="T87" fmla="*/ 422 h 422"/>
                <a:gd name="T88" fmla="*/ 496 w 496"/>
                <a:gd name="T89" fmla="*/ 422 h 422"/>
                <a:gd name="T90" fmla="*/ 454 w 496"/>
                <a:gd name="T91" fmla="*/ 2 h 422"/>
                <a:gd name="T92" fmla="*/ 454 w 496"/>
                <a:gd name="T93" fmla="*/ 2 h 422"/>
                <a:gd name="T94" fmla="*/ 438 w 496"/>
                <a:gd name="T95" fmla="*/ 1 h 422"/>
                <a:gd name="T96" fmla="*/ 412 w 496"/>
                <a:gd name="T97" fmla="*/ 0 h 422"/>
                <a:gd name="T98" fmla="*/ 412 w 496"/>
                <a:gd name="T99" fmla="*/ 0 h 422"/>
                <a:gd name="T100" fmla="*/ 397 w 496"/>
                <a:gd name="T101" fmla="*/ 1 h 422"/>
                <a:gd name="T102" fmla="*/ 385 w 496"/>
                <a:gd name="T103" fmla="*/ 1 h 422"/>
                <a:gd name="T104" fmla="*/ 374 w 496"/>
                <a:gd name="T105" fmla="*/ 3 h 422"/>
                <a:gd name="T106" fmla="*/ 365 w 496"/>
                <a:gd name="T107" fmla="*/ 7 h 422"/>
                <a:gd name="T108" fmla="*/ 356 w 496"/>
                <a:gd name="T109" fmla="*/ 11 h 422"/>
                <a:gd name="T110" fmla="*/ 348 w 496"/>
                <a:gd name="T111" fmla="*/ 19 h 422"/>
                <a:gd name="T112" fmla="*/ 342 w 496"/>
                <a:gd name="T113" fmla="*/ 28 h 422"/>
                <a:gd name="T114" fmla="*/ 337 w 496"/>
                <a:gd name="T115" fmla="*/ 39 h 422"/>
                <a:gd name="T116" fmla="*/ 255 w 496"/>
                <a:gd name="T117" fmla="*/ 24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6" h="422">
                  <a:moveTo>
                    <a:pt x="255" y="246"/>
                  </a:moveTo>
                  <a:lnTo>
                    <a:pt x="255" y="246"/>
                  </a:lnTo>
                  <a:lnTo>
                    <a:pt x="251" y="257"/>
                  </a:lnTo>
                  <a:lnTo>
                    <a:pt x="248" y="270"/>
                  </a:lnTo>
                  <a:lnTo>
                    <a:pt x="248" y="270"/>
                  </a:lnTo>
                  <a:lnTo>
                    <a:pt x="244" y="257"/>
                  </a:lnTo>
                  <a:lnTo>
                    <a:pt x="241" y="246"/>
                  </a:lnTo>
                  <a:lnTo>
                    <a:pt x="159" y="39"/>
                  </a:lnTo>
                  <a:lnTo>
                    <a:pt x="159" y="39"/>
                  </a:lnTo>
                  <a:lnTo>
                    <a:pt x="153" y="28"/>
                  </a:lnTo>
                  <a:lnTo>
                    <a:pt x="147" y="19"/>
                  </a:lnTo>
                  <a:lnTo>
                    <a:pt x="140" y="11"/>
                  </a:lnTo>
                  <a:lnTo>
                    <a:pt x="132" y="7"/>
                  </a:lnTo>
                  <a:lnTo>
                    <a:pt x="122" y="3"/>
                  </a:lnTo>
                  <a:lnTo>
                    <a:pt x="110" y="1"/>
                  </a:lnTo>
                  <a:lnTo>
                    <a:pt x="98" y="1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58" y="1"/>
                  </a:lnTo>
                  <a:lnTo>
                    <a:pt x="42" y="2"/>
                  </a:lnTo>
                  <a:lnTo>
                    <a:pt x="0" y="422"/>
                  </a:lnTo>
                  <a:lnTo>
                    <a:pt x="93" y="422"/>
                  </a:lnTo>
                  <a:lnTo>
                    <a:pt x="113" y="140"/>
                  </a:lnTo>
                  <a:lnTo>
                    <a:pt x="201" y="353"/>
                  </a:lnTo>
                  <a:lnTo>
                    <a:pt x="201" y="353"/>
                  </a:lnTo>
                  <a:lnTo>
                    <a:pt x="204" y="359"/>
                  </a:lnTo>
                  <a:lnTo>
                    <a:pt x="208" y="364"/>
                  </a:lnTo>
                  <a:lnTo>
                    <a:pt x="213" y="368"/>
                  </a:lnTo>
                  <a:lnTo>
                    <a:pt x="218" y="371"/>
                  </a:lnTo>
                  <a:lnTo>
                    <a:pt x="224" y="373"/>
                  </a:lnTo>
                  <a:lnTo>
                    <a:pt x="231" y="376"/>
                  </a:lnTo>
                  <a:lnTo>
                    <a:pt x="239" y="377"/>
                  </a:lnTo>
                  <a:lnTo>
                    <a:pt x="248" y="377"/>
                  </a:lnTo>
                  <a:lnTo>
                    <a:pt x="248" y="377"/>
                  </a:lnTo>
                  <a:lnTo>
                    <a:pt x="257" y="377"/>
                  </a:lnTo>
                  <a:lnTo>
                    <a:pt x="266" y="376"/>
                  </a:lnTo>
                  <a:lnTo>
                    <a:pt x="273" y="373"/>
                  </a:lnTo>
                  <a:lnTo>
                    <a:pt x="279" y="371"/>
                  </a:lnTo>
                  <a:lnTo>
                    <a:pt x="284" y="368"/>
                  </a:lnTo>
                  <a:lnTo>
                    <a:pt x="288" y="364"/>
                  </a:lnTo>
                  <a:lnTo>
                    <a:pt x="291" y="359"/>
                  </a:lnTo>
                  <a:lnTo>
                    <a:pt x="294" y="353"/>
                  </a:lnTo>
                  <a:lnTo>
                    <a:pt x="382" y="140"/>
                  </a:lnTo>
                  <a:lnTo>
                    <a:pt x="403" y="422"/>
                  </a:lnTo>
                  <a:lnTo>
                    <a:pt x="496" y="422"/>
                  </a:lnTo>
                  <a:lnTo>
                    <a:pt x="454" y="2"/>
                  </a:lnTo>
                  <a:lnTo>
                    <a:pt x="454" y="2"/>
                  </a:lnTo>
                  <a:lnTo>
                    <a:pt x="438" y="1"/>
                  </a:lnTo>
                  <a:lnTo>
                    <a:pt x="412" y="0"/>
                  </a:lnTo>
                  <a:lnTo>
                    <a:pt x="412" y="0"/>
                  </a:lnTo>
                  <a:lnTo>
                    <a:pt x="397" y="1"/>
                  </a:lnTo>
                  <a:lnTo>
                    <a:pt x="385" y="1"/>
                  </a:lnTo>
                  <a:lnTo>
                    <a:pt x="374" y="3"/>
                  </a:lnTo>
                  <a:lnTo>
                    <a:pt x="365" y="7"/>
                  </a:lnTo>
                  <a:lnTo>
                    <a:pt x="356" y="11"/>
                  </a:lnTo>
                  <a:lnTo>
                    <a:pt x="348" y="19"/>
                  </a:lnTo>
                  <a:lnTo>
                    <a:pt x="342" y="28"/>
                  </a:lnTo>
                  <a:lnTo>
                    <a:pt x="337" y="39"/>
                  </a:lnTo>
                  <a:lnTo>
                    <a:pt x="255" y="2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auto">
            <a:xfrm>
              <a:off x="4671" y="4034"/>
              <a:ext cx="43" cy="29"/>
            </a:xfrm>
            <a:custGeom>
              <a:avLst/>
              <a:gdLst>
                <a:gd name="T0" fmla="*/ 171 w 171"/>
                <a:gd name="T1" fmla="*/ 93 h 116"/>
                <a:gd name="T2" fmla="*/ 171 w 171"/>
                <a:gd name="T3" fmla="*/ 93 h 116"/>
                <a:gd name="T4" fmla="*/ 151 w 171"/>
                <a:gd name="T5" fmla="*/ 99 h 116"/>
                <a:gd name="T6" fmla="*/ 125 w 171"/>
                <a:gd name="T7" fmla="*/ 108 h 116"/>
                <a:gd name="T8" fmla="*/ 110 w 171"/>
                <a:gd name="T9" fmla="*/ 111 h 116"/>
                <a:gd name="T10" fmla="*/ 96 w 171"/>
                <a:gd name="T11" fmla="*/ 114 h 116"/>
                <a:gd name="T12" fmla="*/ 82 w 171"/>
                <a:gd name="T13" fmla="*/ 116 h 116"/>
                <a:gd name="T14" fmla="*/ 67 w 171"/>
                <a:gd name="T15" fmla="*/ 116 h 116"/>
                <a:gd name="T16" fmla="*/ 67 w 171"/>
                <a:gd name="T17" fmla="*/ 116 h 116"/>
                <a:gd name="T18" fmla="*/ 54 w 171"/>
                <a:gd name="T19" fmla="*/ 116 h 116"/>
                <a:gd name="T20" fmla="*/ 41 w 171"/>
                <a:gd name="T21" fmla="*/ 114 h 116"/>
                <a:gd name="T22" fmla="*/ 30 w 171"/>
                <a:gd name="T23" fmla="*/ 110 h 116"/>
                <a:gd name="T24" fmla="*/ 24 w 171"/>
                <a:gd name="T25" fmla="*/ 108 h 116"/>
                <a:gd name="T26" fmla="*/ 19 w 171"/>
                <a:gd name="T27" fmla="*/ 105 h 116"/>
                <a:gd name="T28" fmla="*/ 15 w 171"/>
                <a:gd name="T29" fmla="*/ 101 h 116"/>
                <a:gd name="T30" fmla="*/ 11 w 171"/>
                <a:gd name="T31" fmla="*/ 97 h 116"/>
                <a:gd name="T32" fmla="*/ 8 w 171"/>
                <a:gd name="T33" fmla="*/ 92 h 116"/>
                <a:gd name="T34" fmla="*/ 5 w 171"/>
                <a:gd name="T35" fmla="*/ 87 h 116"/>
                <a:gd name="T36" fmla="*/ 3 w 171"/>
                <a:gd name="T37" fmla="*/ 82 h 116"/>
                <a:gd name="T38" fmla="*/ 2 w 171"/>
                <a:gd name="T39" fmla="*/ 76 h 116"/>
                <a:gd name="T40" fmla="*/ 1 w 171"/>
                <a:gd name="T41" fmla="*/ 69 h 116"/>
                <a:gd name="T42" fmla="*/ 0 w 171"/>
                <a:gd name="T43" fmla="*/ 61 h 116"/>
                <a:gd name="T44" fmla="*/ 0 w 171"/>
                <a:gd name="T45" fmla="*/ 61 h 116"/>
                <a:gd name="T46" fmla="*/ 1 w 171"/>
                <a:gd name="T47" fmla="*/ 49 h 116"/>
                <a:gd name="T48" fmla="*/ 4 w 171"/>
                <a:gd name="T49" fmla="*/ 38 h 116"/>
                <a:gd name="T50" fmla="*/ 6 w 171"/>
                <a:gd name="T51" fmla="*/ 33 h 116"/>
                <a:gd name="T52" fmla="*/ 9 w 171"/>
                <a:gd name="T53" fmla="*/ 27 h 116"/>
                <a:gd name="T54" fmla="*/ 13 w 171"/>
                <a:gd name="T55" fmla="*/ 23 h 116"/>
                <a:gd name="T56" fmla="*/ 16 w 171"/>
                <a:gd name="T57" fmla="*/ 19 h 116"/>
                <a:gd name="T58" fmla="*/ 21 w 171"/>
                <a:gd name="T59" fmla="*/ 16 h 116"/>
                <a:gd name="T60" fmla="*/ 26 w 171"/>
                <a:gd name="T61" fmla="*/ 13 h 116"/>
                <a:gd name="T62" fmla="*/ 33 w 171"/>
                <a:gd name="T63" fmla="*/ 10 h 116"/>
                <a:gd name="T64" fmla="*/ 39 w 171"/>
                <a:gd name="T65" fmla="*/ 8 h 116"/>
                <a:gd name="T66" fmla="*/ 55 w 171"/>
                <a:gd name="T67" fmla="*/ 5 h 116"/>
                <a:gd name="T68" fmla="*/ 72 w 171"/>
                <a:gd name="T69" fmla="*/ 3 h 116"/>
                <a:gd name="T70" fmla="*/ 171 w 171"/>
                <a:gd name="T71" fmla="*/ 0 h 116"/>
                <a:gd name="T72" fmla="*/ 171 w 171"/>
                <a:gd name="T73" fmla="*/ 9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" h="116">
                  <a:moveTo>
                    <a:pt x="171" y="93"/>
                  </a:moveTo>
                  <a:lnTo>
                    <a:pt x="171" y="93"/>
                  </a:lnTo>
                  <a:lnTo>
                    <a:pt x="151" y="99"/>
                  </a:lnTo>
                  <a:lnTo>
                    <a:pt x="125" y="108"/>
                  </a:lnTo>
                  <a:lnTo>
                    <a:pt x="110" y="111"/>
                  </a:lnTo>
                  <a:lnTo>
                    <a:pt x="96" y="114"/>
                  </a:lnTo>
                  <a:lnTo>
                    <a:pt x="82" y="116"/>
                  </a:lnTo>
                  <a:lnTo>
                    <a:pt x="67" y="116"/>
                  </a:lnTo>
                  <a:lnTo>
                    <a:pt x="67" y="116"/>
                  </a:lnTo>
                  <a:lnTo>
                    <a:pt x="54" y="116"/>
                  </a:lnTo>
                  <a:lnTo>
                    <a:pt x="41" y="114"/>
                  </a:lnTo>
                  <a:lnTo>
                    <a:pt x="30" y="110"/>
                  </a:lnTo>
                  <a:lnTo>
                    <a:pt x="24" y="108"/>
                  </a:lnTo>
                  <a:lnTo>
                    <a:pt x="19" y="105"/>
                  </a:lnTo>
                  <a:lnTo>
                    <a:pt x="15" y="101"/>
                  </a:lnTo>
                  <a:lnTo>
                    <a:pt x="11" y="97"/>
                  </a:lnTo>
                  <a:lnTo>
                    <a:pt x="8" y="92"/>
                  </a:lnTo>
                  <a:lnTo>
                    <a:pt x="5" y="87"/>
                  </a:lnTo>
                  <a:lnTo>
                    <a:pt x="3" y="82"/>
                  </a:lnTo>
                  <a:lnTo>
                    <a:pt x="2" y="76"/>
                  </a:lnTo>
                  <a:lnTo>
                    <a:pt x="1" y="6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" y="49"/>
                  </a:lnTo>
                  <a:lnTo>
                    <a:pt x="4" y="38"/>
                  </a:lnTo>
                  <a:lnTo>
                    <a:pt x="6" y="33"/>
                  </a:lnTo>
                  <a:lnTo>
                    <a:pt x="9" y="27"/>
                  </a:lnTo>
                  <a:lnTo>
                    <a:pt x="13" y="23"/>
                  </a:lnTo>
                  <a:lnTo>
                    <a:pt x="16" y="19"/>
                  </a:lnTo>
                  <a:lnTo>
                    <a:pt x="21" y="16"/>
                  </a:lnTo>
                  <a:lnTo>
                    <a:pt x="26" y="13"/>
                  </a:lnTo>
                  <a:lnTo>
                    <a:pt x="33" y="10"/>
                  </a:lnTo>
                  <a:lnTo>
                    <a:pt x="39" y="8"/>
                  </a:lnTo>
                  <a:lnTo>
                    <a:pt x="55" y="5"/>
                  </a:lnTo>
                  <a:lnTo>
                    <a:pt x="72" y="3"/>
                  </a:lnTo>
                  <a:lnTo>
                    <a:pt x="171" y="0"/>
                  </a:lnTo>
                  <a:lnTo>
                    <a:pt x="171" y="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auto">
            <a:xfrm>
              <a:off x="4649" y="3974"/>
              <a:ext cx="88" cy="107"/>
            </a:xfrm>
            <a:custGeom>
              <a:avLst/>
              <a:gdLst>
                <a:gd name="T0" fmla="*/ 205 w 352"/>
                <a:gd name="T1" fmla="*/ 0 h 428"/>
                <a:gd name="T2" fmla="*/ 147 w 352"/>
                <a:gd name="T3" fmla="*/ 4 h 428"/>
                <a:gd name="T4" fmla="*/ 97 w 352"/>
                <a:gd name="T5" fmla="*/ 12 h 428"/>
                <a:gd name="T6" fmla="*/ 58 w 352"/>
                <a:gd name="T7" fmla="*/ 23 h 428"/>
                <a:gd name="T8" fmla="*/ 33 w 352"/>
                <a:gd name="T9" fmla="*/ 33 h 428"/>
                <a:gd name="T10" fmla="*/ 52 w 352"/>
                <a:gd name="T11" fmla="*/ 102 h 428"/>
                <a:gd name="T12" fmla="*/ 92 w 352"/>
                <a:gd name="T13" fmla="*/ 91 h 428"/>
                <a:gd name="T14" fmla="*/ 133 w 352"/>
                <a:gd name="T15" fmla="*/ 82 h 428"/>
                <a:gd name="T16" fmla="*/ 179 w 352"/>
                <a:gd name="T17" fmla="*/ 79 h 428"/>
                <a:gd name="T18" fmla="*/ 197 w 352"/>
                <a:gd name="T19" fmla="*/ 80 h 428"/>
                <a:gd name="T20" fmla="*/ 221 w 352"/>
                <a:gd name="T21" fmla="*/ 84 h 428"/>
                <a:gd name="T22" fmla="*/ 234 w 352"/>
                <a:gd name="T23" fmla="*/ 90 h 428"/>
                <a:gd name="T24" fmla="*/ 244 w 352"/>
                <a:gd name="T25" fmla="*/ 98 h 428"/>
                <a:gd name="T26" fmla="*/ 251 w 352"/>
                <a:gd name="T27" fmla="*/ 108 h 428"/>
                <a:gd name="T28" fmla="*/ 256 w 352"/>
                <a:gd name="T29" fmla="*/ 120 h 428"/>
                <a:gd name="T30" fmla="*/ 260 w 352"/>
                <a:gd name="T31" fmla="*/ 137 h 428"/>
                <a:gd name="T32" fmla="*/ 260 w 352"/>
                <a:gd name="T33" fmla="*/ 176 h 428"/>
                <a:gd name="T34" fmla="*/ 179 w 352"/>
                <a:gd name="T35" fmla="*/ 176 h 428"/>
                <a:gd name="T36" fmla="*/ 132 w 352"/>
                <a:gd name="T37" fmla="*/ 179 h 428"/>
                <a:gd name="T38" fmla="*/ 93 w 352"/>
                <a:gd name="T39" fmla="*/ 187 h 428"/>
                <a:gd name="T40" fmla="*/ 61 w 352"/>
                <a:gd name="T41" fmla="*/ 200 h 428"/>
                <a:gd name="T42" fmla="*/ 38 w 352"/>
                <a:gd name="T43" fmla="*/ 216 h 428"/>
                <a:gd name="T44" fmla="*/ 20 w 352"/>
                <a:gd name="T45" fmla="*/ 236 h 428"/>
                <a:gd name="T46" fmla="*/ 9 w 352"/>
                <a:gd name="T47" fmla="*/ 257 h 428"/>
                <a:gd name="T48" fmla="*/ 2 w 352"/>
                <a:gd name="T49" fmla="*/ 282 h 428"/>
                <a:gd name="T50" fmla="*/ 0 w 352"/>
                <a:gd name="T51" fmla="*/ 307 h 428"/>
                <a:gd name="T52" fmla="*/ 1 w 352"/>
                <a:gd name="T53" fmla="*/ 323 h 428"/>
                <a:gd name="T54" fmla="*/ 7 w 352"/>
                <a:gd name="T55" fmla="*/ 352 h 428"/>
                <a:gd name="T56" fmla="*/ 19 w 352"/>
                <a:gd name="T57" fmla="*/ 376 h 428"/>
                <a:gd name="T58" fmla="*/ 35 w 352"/>
                <a:gd name="T59" fmla="*/ 394 h 428"/>
                <a:gd name="T60" fmla="*/ 54 w 352"/>
                <a:gd name="T61" fmla="*/ 408 h 428"/>
                <a:gd name="T62" fmla="*/ 77 w 352"/>
                <a:gd name="T63" fmla="*/ 418 h 428"/>
                <a:gd name="T64" fmla="*/ 101 w 352"/>
                <a:gd name="T65" fmla="*/ 424 h 428"/>
                <a:gd name="T66" fmla="*/ 126 w 352"/>
                <a:gd name="T67" fmla="*/ 427 h 428"/>
                <a:gd name="T68" fmla="*/ 138 w 352"/>
                <a:gd name="T69" fmla="*/ 428 h 428"/>
                <a:gd name="T70" fmla="*/ 164 w 352"/>
                <a:gd name="T71" fmla="*/ 426 h 428"/>
                <a:gd name="T72" fmla="*/ 209 w 352"/>
                <a:gd name="T73" fmla="*/ 418 h 428"/>
                <a:gd name="T74" fmla="*/ 241 w 352"/>
                <a:gd name="T75" fmla="*/ 406 h 428"/>
                <a:gd name="T76" fmla="*/ 260 w 352"/>
                <a:gd name="T77" fmla="*/ 397 h 428"/>
                <a:gd name="T78" fmla="*/ 264 w 352"/>
                <a:gd name="T79" fmla="*/ 396 h 428"/>
                <a:gd name="T80" fmla="*/ 270 w 352"/>
                <a:gd name="T81" fmla="*/ 398 h 428"/>
                <a:gd name="T82" fmla="*/ 284 w 352"/>
                <a:gd name="T83" fmla="*/ 404 h 428"/>
                <a:gd name="T84" fmla="*/ 311 w 352"/>
                <a:gd name="T85" fmla="*/ 411 h 428"/>
                <a:gd name="T86" fmla="*/ 352 w 352"/>
                <a:gd name="T87" fmla="*/ 413 h 428"/>
                <a:gd name="T88" fmla="*/ 352 w 352"/>
                <a:gd name="T89" fmla="*/ 122 h 428"/>
                <a:gd name="T90" fmla="*/ 350 w 352"/>
                <a:gd name="T91" fmla="*/ 92 h 428"/>
                <a:gd name="T92" fmla="*/ 343 w 352"/>
                <a:gd name="T93" fmla="*/ 66 h 428"/>
                <a:gd name="T94" fmla="*/ 331 w 352"/>
                <a:gd name="T95" fmla="*/ 45 h 428"/>
                <a:gd name="T96" fmla="*/ 314 w 352"/>
                <a:gd name="T97" fmla="*/ 29 h 428"/>
                <a:gd name="T98" fmla="*/ 293 w 352"/>
                <a:gd name="T99" fmla="*/ 15 h 428"/>
                <a:gd name="T100" fmla="*/ 268 w 352"/>
                <a:gd name="T101" fmla="*/ 7 h 428"/>
                <a:gd name="T102" fmla="*/ 238 w 352"/>
                <a:gd name="T103" fmla="*/ 2 h 428"/>
                <a:gd name="T104" fmla="*/ 205 w 352"/>
                <a:gd name="T10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2" h="428">
                  <a:moveTo>
                    <a:pt x="205" y="0"/>
                  </a:moveTo>
                  <a:lnTo>
                    <a:pt x="205" y="0"/>
                  </a:lnTo>
                  <a:lnTo>
                    <a:pt x="176" y="1"/>
                  </a:lnTo>
                  <a:lnTo>
                    <a:pt x="147" y="4"/>
                  </a:lnTo>
                  <a:lnTo>
                    <a:pt x="121" y="7"/>
                  </a:lnTo>
                  <a:lnTo>
                    <a:pt x="97" y="12"/>
                  </a:lnTo>
                  <a:lnTo>
                    <a:pt x="77" y="17"/>
                  </a:lnTo>
                  <a:lnTo>
                    <a:pt x="58" y="23"/>
                  </a:lnTo>
                  <a:lnTo>
                    <a:pt x="44" y="28"/>
                  </a:lnTo>
                  <a:lnTo>
                    <a:pt x="33" y="33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63" y="98"/>
                  </a:lnTo>
                  <a:lnTo>
                    <a:pt x="92" y="91"/>
                  </a:lnTo>
                  <a:lnTo>
                    <a:pt x="111" y="86"/>
                  </a:lnTo>
                  <a:lnTo>
                    <a:pt x="133" y="82"/>
                  </a:lnTo>
                  <a:lnTo>
                    <a:pt x="155" y="80"/>
                  </a:lnTo>
                  <a:lnTo>
                    <a:pt x="179" y="79"/>
                  </a:lnTo>
                  <a:lnTo>
                    <a:pt x="179" y="79"/>
                  </a:lnTo>
                  <a:lnTo>
                    <a:pt x="197" y="80"/>
                  </a:lnTo>
                  <a:lnTo>
                    <a:pt x="214" y="82"/>
                  </a:lnTo>
                  <a:lnTo>
                    <a:pt x="221" y="84"/>
                  </a:lnTo>
                  <a:lnTo>
                    <a:pt x="228" y="86"/>
                  </a:lnTo>
                  <a:lnTo>
                    <a:pt x="234" y="90"/>
                  </a:lnTo>
                  <a:lnTo>
                    <a:pt x="239" y="94"/>
                  </a:lnTo>
                  <a:lnTo>
                    <a:pt x="244" y="98"/>
                  </a:lnTo>
                  <a:lnTo>
                    <a:pt x="248" y="102"/>
                  </a:lnTo>
                  <a:lnTo>
                    <a:pt x="251" y="108"/>
                  </a:lnTo>
                  <a:lnTo>
                    <a:pt x="254" y="114"/>
                  </a:lnTo>
                  <a:lnTo>
                    <a:pt x="256" y="120"/>
                  </a:lnTo>
                  <a:lnTo>
                    <a:pt x="258" y="129"/>
                  </a:lnTo>
                  <a:lnTo>
                    <a:pt x="260" y="137"/>
                  </a:lnTo>
                  <a:lnTo>
                    <a:pt x="260" y="146"/>
                  </a:lnTo>
                  <a:lnTo>
                    <a:pt x="260" y="176"/>
                  </a:lnTo>
                  <a:lnTo>
                    <a:pt x="179" y="176"/>
                  </a:lnTo>
                  <a:lnTo>
                    <a:pt x="179" y="176"/>
                  </a:lnTo>
                  <a:lnTo>
                    <a:pt x="154" y="177"/>
                  </a:lnTo>
                  <a:lnTo>
                    <a:pt x="132" y="179"/>
                  </a:lnTo>
                  <a:lnTo>
                    <a:pt x="111" y="182"/>
                  </a:lnTo>
                  <a:lnTo>
                    <a:pt x="93" y="187"/>
                  </a:lnTo>
                  <a:lnTo>
                    <a:pt x="77" y="192"/>
                  </a:lnTo>
                  <a:lnTo>
                    <a:pt x="61" y="200"/>
                  </a:lnTo>
                  <a:lnTo>
                    <a:pt x="49" y="207"/>
                  </a:lnTo>
                  <a:lnTo>
                    <a:pt x="38" y="216"/>
                  </a:lnTo>
                  <a:lnTo>
                    <a:pt x="29" y="225"/>
                  </a:lnTo>
                  <a:lnTo>
                    <a:pt x="20" y="236"/>
                  </a:lnTo>
                  <a:lnTo>
                    <a:pt x="14" y="246"/>
                  </a:lnTo>
                  <a:lnTo>
                    <a:pt x="9" y="257"/>
                  </a:lnTo>
                  <a:lnTo>
                    <a:pt x="5" y="270"/>
                  </a:lnTo>
                  <a:lnTo>
                    <a:pt x="2" y="282"/>
                  </a:lnTo>
                  <a:lnTo>
                    <a:pt x="1" y="294"/>
                  </a:lnTo>
                  <a:lnTo>
                    <a:pt x="0" y="307"/>
                  </a:lnTo>
                  <a:lnTo>
                    <a:pt x="0" y="307"/>
                  </a:lnTo>
                  <a:lnTo>
                    <a:pt x="1" y="323"/>
                  </a:lnTo>
                  <a:lnTo>
                    <a:pt x="3" y="338"/>
                  </a:lnTo>
                  <a:lnTo>
                    <a:pt x="7" y="352"/>
                  </a:lnTo>
                  <a:lnTo>
                    <a:pt x="12" y="364"/>
                  </a:lnTo>
                  <a:lnTo>
                    <a:pt x="19" y="376"/>
                  </a:lnTo>
                  <a:lnTo>
                    <a:pt x="27" y="386"/>
                  </a:lnTo>
                  <a:lnTo>
                    <a:pt x="35" y="394"/>
                  </a:lnTo>
                  <a:lnTo>
                    <a:pt x="45" y="401"/>
                  </a:lnTo>
                  <a:lnTo>
                    <a:pt x="54" y="408"/>
                  </a:lnTo>
                  <a:lnTo>
                    <a:pt x="65" y="414"/>
                  </a:lnTo>
                  <a:lnTo>
                    <a:pt x="77" y="418"/>
                  </a:lnTo>
                  <a:lnTo>
                    <a:pt x="89" y="422"/>
                  </a:lnTo>
                  <a:lnTo>
                    <a:pt x="101" y="424"/>
                  </a:lnTo>
                  <a:lnTo>
                    <a:pt x="113" y="426"/>
                  </a:lnTo>
                  <a:lnTo>
                    <a:pt x="126" y="427"/>
                  </a:lnTo>
                  <a:lnTo>
                    <a:pt x="138" y="428"/>
                  </a:lnTo>
                  <a:lnTo>
                    <a:pt x="138" y="428"/>
                  </a:lnTo>
                  <a:lnTo>
                    <a:pt x="151" y="427"/>
                  </a:lnTo>
                  <a:lnTo>
                    <a:pt x="164" y="426"/>
                  </a:lnTo>
                  <a:lnTo>
                    <a:pt x="189" y="423"/>
                  </a:lnTo>
                  <a:lnTo>
                    <a:pt x="209" y="418"/>
                  </a:lnTo>
                  <a:lnTo>
                    <a:pt x="227" y="412"/>
                  </a:lnTo>
                  <a:lnTo>
                    <a:pt x="241" y="406"/>
                  </a:lnTo>
                  <a:lnTo>
                    <a:pt x="252" y="401"/>
                  </a:lnTo>
                  <a:lnTo>
                    <a:pt x="260" y="397"/>
                  </a:lnTo>
                  <a:lnTo>
                    <a:pt x="264" y="396"/>
                  </a:lnTo>
                  <a:lnTo>
                    <a:pt x="264" y="396"/>
                  </a:lnTo>
                  <a:lnTo>
                    <a:pt x="266" y="397"/>
                  </a:lnTo>
                  <a:lnTo>
                    <a:pt x="270" y="398"/>
                  </a:lnTo>
                  <a:lnTo>
                    <a:pt x="276" y="401"/>
                  </a:lnTo>
                  <a:lnTo>
                    <a:pt x="284" y="404"/>
                  </a:lnTo>
                  <a:lnTo>
                    <a:pt x="295" y="407"/>
                  </a:lnTo>
                  <a:lnTo>
                    <a:pt x="311" y="411"/>
                  </a:lnTo>
                  <a:lnTo>
                    <a:pt x="329" y="412"/>
                  </a:lnTo>
                  <a:lnTo>
                    <a:pt x="352" y="413"/>
                  </a:lnTo>
                  <a:lnTo>
                    <a:pt x="352" y="122"/>
                  </a:lnTo>
                  <a:lnTo>
                    <a:pt x="352" y="122"/>
                  </a:lnTo>
                  <a:lnTo>
                    <a:pt x="352" y="106"/>
                  </a:lnTo>
                  <a:lnTo>
                    <a:pt x="350" y="92"/>
                  </a:lnTo>
                  <a:lnTo>
                    <a:pt x="347" y="78"/>
                  </a:lnTo>
                  <a:lnTo>
                    <a:pt x="343" y="66"/>
                  </a:lnTo>
                  <a:lnTo>
                    <a:pt x="337" y="56"/>
                  </a:lnTo>
                  <a:lnTo>
                    <a:pt x="331" y="45"/>
                  </a:lnTo>
                  <a:lnTo>
                    <a:pt x="323" y="36"/>
                  </a:lnTo>
                  <a:lnTo>
                    <a:pt x="314" y="29"/>
                  </a:lnTo>
                  <a:lnTo>
                    <a:pt x="304" y="22"/>
                  </a:lnTo>
                  <a:lnTo>
                    <a:pt x="293" y="15"/>
                  </a:lnTo>
                  <a:lnTo>
                    <a:pt x="281" y="11"/>
                  </a:lnTo>
                  <a:lnTo>
                    <a:pt x="268" y="7"/>
                  </a:lnTo>
                  <a:lnTo>
                    <a:pt x="253" y="4"/>
                  </a:lnTo>
                  <a:lnTo>
                    <a:pt x="238" y="2"/>
                  </a:lnTo>
                  <a:lnTo>
                    <a:pt x="223" y="1"/>
                  </a:lnTo>
                  <a:lnTo>
                    <a:pt x="2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87" name="Freeform 10"/>
            <p:cNvSpPr>
              <a:spLocks/>
            </p:cNvSpPr>
            <p:nvPr userDrawn="1"/>
          </p:nvSpPr>
          <p:spPr bwMode="auto">
            <a:xfrm>
              <a:off x="4936" y="4034"/>
              <a:ext cx="43" cy="29"/>
            </a:xfrm>
            <a:custGeom>
              <a:avLst/>
              <a:gdLst>
                <a:gd name="T0" fmla="*/ 171 w 171"/>
                <a:gd name="T1" fmla="*/ 93 h 116"/>
                <a:gd name="T2" fmla="*/ 171 w 171"/>
                <a:gd name="T3" fmla="*/ 93 h 116"/>
                <a:gd name="T4" fmla="*/ 152 w 171"/>
                <a:gd name="T5" fmla="*/ 99 h 116"/>
                <a:gd name="T6" fmla="*/ 125 w 171"/>
                <a:gd name="T7" fmla="*/ 108 h 116"/>
                <a:gd name="T8" fmla="*/ 111 w 171"/>
                <a:gd name="T9" fmla="*/ 111 h 116"/>
                <a:gd name="T10" fmla="*/ 95 w 171"/>
                <a:gd name="T11" fmla="*/ 114 h 116"/>
                <a:gd name="T12" fmla="*/ 81 w 171"/>
                <a:gd name="T13" fmla="*/ 116 h 116"/>
                <a:gd name="T14" fmla="*/ 68 w 171"/>
                <a:gd name="T15" fmla="*/ 116 h 116"/>
                <a:gd name="T16" fmla="*/ 68 w 171"/>
                <a:gd name="T17" fmla="*/ 116 h 116"/>
                <a:gd name="T18" fmla="*/ 54 w 171"/>
                <a:gd name="T19" fmla="*/ 116 h 116"/>
                <a:gd name="T20" fmla="*/ 41 w 171"/>
                <a:gd name="T21" fmla="*/ 114 h 116"/>
                <a:gd name="T22" fmla="*/ 29 w 171"/>
                <a:gd name="T23" fmla="*/ 110 h 116"/>
                <a:gd name="T24" fmla="*/ 24 w 171"/>
                <a:gd name="T25" fmla="*/ 108 h 116"/>
                <a:gd name="T26" fmla="*/ 20 w 171"/>
                <a:gd name="T27" fmla="*/ 105 h 116"/>
                <a:gd name="T28" fmla="*/ 16 w 171"/>
                <a:gd name="T29" fmla="*/ 101 h 116"/>
                <a:gd name="T30" fmla="*/ 12 w 171"/>
                <a:gd name="T31" fmla="*/ 97 h 116"/>
                <a:gd name="T32" fmla="*/ 9 w 171"/>
                <a:gd name="T33" fmla="*/ 92 h 116"/>
                <a:gd name="T34" fmla="*/ 6 w 171"/>
                <a:gd name="T35" fmla="*/ 87 h 116"/>
                <a:gd name="T36" fmla="*/ 3 w 171"/>
                <a:gd name="T37" fmla="*/ 82 h 116"/>
                <a:gd name="T38" fmla="*/ 1 w 171"/>
                <a:gd name="T39" fmla="*/ 76 h 116"/>
                <a:gd name="T40" fmla="*/ 0 w 171"/>
                <a:gd name="T41" fmla="*/ 69 h 116"/>
                <a:gd name="T42" fmla="*/ 0 w 171"/>
                <a:gd name="T43" fmla="*/ 61 h 116"/>
                <a:gd name="T44" fmla="*/ 0 w 171"/>
                <a:gd name="T45" fmla="*/ 61 h 116"/>
                <a:gd name="T46" fmla="*/ 1 w 171"/>
                <a:gd name="T47" fmla="*/ 49 h 116"/>
                <a:gd name="T48" fmla="*/ 4 w 171"/>
                <a:gd name="T49" fmla="*/ 38 h 116"/>
                <a:gd name="T50" fmla="*/ 7 w 171"/>
                <a:gd name="T51" fmla="*/ 33 h 116"/>
                <a:gd name="T52" fmla="*/ 10 w 171"/>
                <a:gd name="T53" fmla="*/ 27 h 116"/>
                <a:gd name="T54" fmla="*/ 13 w 171"/>
                <a:gd name="T55" fmla="*/ 23 h 116"/>
                <a:gd name="T56" fmla="*/ 17 w 171"/>
                <a:gd name="T57" fmla="*/ 19 h 116"/>
                <a:gd name="T58" fmla="*/ 22 w 171"/>
                <a:gd name="T59" fmla="*/ 16 h 116"/>
                <a:gd name="T60" fmla="*/ 27 w 171"/>
                <a:gd name="T61" fmla="*/ 13 h 116"/>
                <a:gd name="T62" fmla="*/ 33 w 171"/>
                <a:gd name="T63" fmla="*/ 10 h 116"/>
                <a:gd name="T64" fmla="*/ 39 w 171"/>
                <a:gd name="T65" fmla="*/ 8 h 116"/>
                <a:gd name="T66" fmla="*/ 55 w 171"/>
                <a:gd name="T67" fmla="*/ 5 h 116"/>
                <a:gd name="T68" fmla="*/ 73 w 171"/>
                <a:gd name="T69" fmla="*/ 3 h 116"/>
                <a:gd name="T70" fmla="*/ 171 w 171"/>
                <a:gd name="T71" fmla="*/ 0 h 116"/>
                <a:gd name="T72" fmla="*/ 171 w 171"/>
                <a:gd name="T73" fmla="*/ 9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" h="116">
                  <a:moveTo>
                    <a:pt x="171" y="93"/>
                  </a:moveTo>
                  <a:lnTo>
                    <a:pt x="171" y="93"/>
                  </a:lnTo>
                  <a:lnTo>
                    <a:pt x="152" y="99"/>
                  </a:lnTo>
                  <a:lnTo>
                    <a:pt x="125" y="108"/>
                  </a:lnTo>
                  <a:lnTo>
                    <a:pt x="111" y="111"/>
                  </a:lnTo>
                  <a:lnTo>
                    <a:pt x="95" y="114"/>
                  </a:lnTo>
                  <a:lnTo>
                    <a:pt x="81" y="116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54" y="116"/>
                  </a:lnTo>
                  <a:lnTo>
                    <a:pt x="41" y="114"/>
                  </a:lnTo>
                  <a:lnTo>
                    <a:pt x="29" y="110"/>
                  </a:lnTo>
                  <a:lnTo>
                    <a:pt x="24" y="108"/>
                  </a:lnTo>
                  <a:lnTo>
                    <a:pt x="20" y="105"/>
                  </a:lnTo>
                  <a:lnTo>
                    <a:pt x="16" y="101"/>
                  </a:lnTo>
                  <a:lnTo>
                    <a:pt x="12" y="97"/>
                  </a:lnTo>
                  <a:lnTo>
                    <a:pt x="9" y="92"/>
                  </a:lnTo>
                  <a:lnTo>
                    <a:pt x="6" y="87"/>
                  </a:lnTo>
                  <a:lnTo>
                    <a:pt x="3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" y="49"/>
                  </a:lnTo>
                  <a:lnTo>
                    <a:pt x="4" y="38"/>
                  </a:lnTo>
                  <a:lnTo>
                    <a:pt x="7" y="33"/>
                  </a:lnTo>
                  <a:lnTo>
                    <a:pt x="10" y="27"/>
                  </a:lnTo>
                  <a:lnTo>
                    <a:pt x="13" y="23"/>
                  </a:lnTo>
                  <a:lnTo>
                    <a:pt x="17" y="19"/>
                  </a:lnTo>
                  <a:lnTo>
                    <a:pt x="22" y="16"/>
                  </a:lnTo>
                  <a:lnTo>
                    <a:pt x="27" y="13"/>
                  </a:lnTo>
                  <a:lnTo>
                    <a:pt x="33" y="10"/>
                  </a:lnTo>
                  <a:lnTo>
                    <a:pt x="39" y="8"/>
                  </a:lnTo>
                  <a:lnTo>
                    <a:pt x="55" y="5"/>
                  </a:lnTo>
                  <a:lnTo>
                    <a:pt x="73" y="3"/>
                  </a:lnTo>
                  <a:lnTo>
                    <a:pt x="171" y="0"/>
                  </a:lnTo>
                  <a:lnTo>
                    <a:pt x="171" y="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 11"/>
            <p:cNvSpPr>
              <a:spLocks/>
            </p:cNvSpPr>
            <p:nvPr userDrawn="1"/>
          </p:nvSpPr>
          <p:spPr bwMode="auto">
            <a:xfrm>
              <a:off x="4914" y="3974"/>
              <a:ext cx="88" cy="107"/>
            </a:xfrm>
            <a:custGeom>
              <a:avLst/>
              <a:gdLst>
                <a:gd name="T0" fmla="*/ 206 w 353"/>
                <a:gd name="T1" fmla="*/ 0 h 428"/>
                <a:gd name="T2" fmla="*/ 148 w 353"/>
                <a:gd name="T3" fmla="*/ 4 h 428"/>
                <a:gd name="T4" fmla="*/ 98 w 353"/>
                <a:gd name="T5" fmla="*/ 12 h 428"/>
                <a:gd name="T6" fmla="*/ 59 w 353"/>
                <a:gd name="T7" fmla="*/ 23 h 428"/>
                <a:gd name="T8" fmla="*/ 33 w 353"/>
                <a:gd name="T9" fmla="*/ 33 h 428"/>
                <a:gd name="T10" fmla="*/ 53 w 353"/>
                <a:gd name="T11" fmla="*/ 102 h 428"/>
                <a:gd name="T12" fmla="*/ 92 w 353"/>
                <a:gd name="T13" fmla="*/ 91 h 428"/>
                <a:gd name="T14" fmla="*/ 132 w 353"/>
                <a:gd name="T15" fmla="*/ 82 h 428"/>
                <a:gd name="T16" fmla="*/ 178 w 353"/>
                <a:gd name="T17" fmla="*/ 79 h 428"/>
                <a:gd name="T18" fmla="*/ 198 w 353"/>
                <a:gd name="T19" fmla="*/ 80 h 428"/>
                <a:gd name="T20" fmla="*/ 221 w 353"/>
                <a:gd name="T21" fmla="*/ 84 h 428"/>
                <a:gd name="T22" fmla="*/ 233 w 353"/>
                <a:gd name="T23" fmla="*/ 90 h 428"/>
                <a:gd name="T24" fmla="*/ 244 w 353"/>
                <a:gd name="T25" fmla="*/ 98 h 428"/>
                <a:gd name="T26" fmla="*/ 252 w 353"/>
                <a:gd name="T27" fmla="*/ 108 h 428"/>
                <a:gd name="T28" fmla="*/ 257 w 353"/>
                <a:gd name="T29" fmla="*/ 120 h 428"/>
                <a:gd name="T30" fmla="*/ 259 w 353"/>
                <a:gd name="T31" fmla="*/ 137 h 428"/>
                <a:gd name="T32" fmla="*/ 260 w 353"/>
                <a:gd name="T33" fmla="*/ 176 h 428"/>
                <a:gd name="T34" fmla="*/ 178 w 353"/>
                <a:gd name="T35" fmla="*/ 176 h 428"/>
                <a:gd name="T36" fmla="*/ 131 w 353"/>
                <a:gd name="T37" fmla="*/ 179 h 428"/>
                <a:gd name="T38" fmla="*/ 92 w 353"/>
                <a:gd name="T39" fmla="*/ 187 h 428"/>
                <a:gd name="T40" fmla="*/ 62 w 353"/>
                <a:gd name="T41" fmla="*/ 200 h 428"/>
                <a:gd name="T42" fmla="*/ 38 w 353"/>
                <a:gd name="T43" fmla="*/ 216 h 428"/>
                <a:gd name="T44" fmla="*/ 21 w 353"/>
                <a:gd name="T45" fmla="*/ 236 h 428"/>
                <a:gd name="T46" fmla="*/ 9 w 353"/>
                <a:gd name="T47" fmla="*/ 257 h 428"/>
                <a:gd name="T48" fmla="*/ 3 w 353"/>
                <a:gd name="T49" fmla="*/ 282 h 428"/>
                <a:gd name="T50" fmla="*/ 0 w 353"/>
                <a:gd name="T51" fmla="*/ 307 h 428"/>
                <a:gd name="T52" fmla="*/ 2 w 353"/>
                <a:gd name="T53" fmla="*/ 323 h 428"/>
                <a:gd name="T54" fmla="*/ 8 w 353"/>
                <a:gd name="T55" fmla="*/ 352 h 428"/>
                <a:gd name="T56" fmla="*/ 19 w 353"/>
                <a:gd name="T57" fmla="*/ 376 h 428"/>
                <a:gd name="T58" fmla="*/ 35 w 353"/>
                <a:gd name="T59" fmla="*/ 394 h 428"/>
                <a:gd name="T60" fmla="*/ 55 w 353"/>
                <a:gd name="T61" fmla="*/ 408 h 428"/>
                <a:gd name="T62" fmla="*/ 77 w 353"/>
                <a:gd name="T63" fmla="*/ 418 h 428"/>
                <a:gd name="T64" fmla="*/ 101 w 353"/>
                <a:gd name="T65" fmla="*/ 424 h 428"/>
                <a:gd name="T66" fmla="*/ 125 w 353"/>
                <a:gd name="T67" fmla="*/ 427 h 428"/>
                <a:gd name="T68" fmla="*/ 137 w 353"/>
                <a:gd name="T69" fmla="*/ 428 h 428"/>
                <a:gd name="T70" fmla="*/ 165 w 353"/>
                <a:gd name="T71" fmla="*/ 426 h 428"/>
                <a:gd name="T72" fmla="*/ 210 w 353"/>
                <a:gd name="T73" fmla="*/ 418 h 428"/>
                <a:gd name="T74" fmla="*/ 242 w 353"/>
                <a:gd name="T75" fmla="*/ 406 h 428"/>
                <a:gd name="T76" fmla="*/ 260 w 353"/>
                <a:gd name="T77" fmla="*/ 397 h 428"/>
                <a:gd name="T78" fmla="*/ 264 w 353"/>
                <a:gd name="T79" fmla="*/ 396 h 428"/>
                <a:gd name="T80" fmla="*/ 269 w 353"/>
                <a:gd name="T81" fmla="*/ 398 h 428"/>
                <a:gd name="T82" fmla="*/ 283 w 353"/>
                <a:gd name="T83" fmla="*/ 404 h 428"/>
                <a:gd name="T84" fmla="*/ 310 w 353"/>
                <a:gd name="T85" fmla="*/ 411 h 428"/>
                <a:gd name="T86" fmla="*/ 353 w 353"/>
                <a:gd name="T87" fmla="*/ 413 h 428"/>
                <a:gd name="T88" fmla="*/ 353 w 353"/>
                <a:gd name="T89" fmla="*/ 122 h 428"/>
                <a:gd name="T90" fmla="*/ 351 w 353"/>
                <a:gd name="T91" fmla="*/ 92 h 428"/>
                <a:gd name="T92" fmla="*/ 343 w 353"/>
                <a:gd name="T93" fmla="*/ 66 h 428"/>
                <a:gd name="T94" fmla="*/ 330 w 353"/>
                <a:gd name="T95" fmla="*/ 45 h 428"/>
                <a:gd name="T96" fmla="*/ 314 w 353"/>
                <a:gd name="T97" fmla="*/ 29 h 428"/>
                <a:gd name="T98" fmla="*/ 293 w 353"/>
                <a:gd name="T99" fmla="*/ 15 h 428"/>
                <a:gd name="T100" fmla="*/ 268 w 353"/>
                <a:gd name="T101" fmla="*/ 7 h 428"/>
                <a:gd name="T102" fmla="*/ 239 w 353"/>
                <a:gd name="T103" fmla="*/ 2 h 428"/>
                <a:gd name="T104" fmla="*/ 206 w 353"/>
                <a:gd name="T10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3" h="428">
                  <a:moveTo>
                    <a:pt x="206" y="0"/>
                  </a:moveTo>
                  <a:lnTo>
                    <a:pt x="206" y="0"/>
                  </a:lnTo>
                  <a:lnTo>
                    <a:pt x="175" y="1"/>
                  </a:lnTo>
                  <a:lnTo>
                    <a:pt x="148" y="4"/>
                  </a:lnTo>
                  <a:lnTo>
                    <a:pt x="121" y="7"/>
                  </a:lnTo>
                  <a:lnTo>
                    <a:pt x="98" y="12"/>
                  </a:lnTo>
                  <a:lnTo>
                    <a:pt x="77" y="17"/>
                  </a:lnTo>
                  <a:lnTo>
                    <a:pt x="59" y="23"/>
                  </a:lnTo>
                  <a:lnTo>
                    <a:pt x="44" y="28"/>
                  </a:lnTo>
                  <a:lnTo>
                    <a:pt x="33" y="33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64" y="98"/>
                  </a:lnTo>
                  <a:lnTo>
                    <a:pt x="92" y="91"/>
                  </a:lnTo>
                  <a:lnTo>
                    <a:pt x="111" y="86"/>
                  </a:lnTo>
                  <a:lnTo>
                    <a:pt x="132" y="82"/>
                  </a:lnTo>
                  <a:lnTo>
                    <a:pt x="155" y="80"/>
                  </a:lnTo>
                  <a:lnTo>
                    <a:pt x="178" y="79"/>
                  </a:lnTo>
                  <a:lnTo>
                    <a:pt x="178" y="79"/>
                  </a:lnTo>
                  <a:lnTo>
                    <a:pt x="198" y="80"/>
                  </a:lnTo>
                  <a:lnTo>
                    <a:pt x="214" y="82"/>
                  </a:lnTo>
                  <a:lnTo>
                    <a:pt x="221" y="84"/>
                  </a:lnTo>
                  <a:lnTo>
                    <a:pt x="227" y="86"/>
                  </a:lnTo>
                  <a:lnTo>
                    <a:pt x="233" y="90"/>
                  </a:lnTo>
                  <a:lnTo>
                    <a:pt x="240" y="94"/>
                  </a:lnTo>
                  <a:lnTo>
                    <a:pt x="244" y="98"/>
                  </a:lnTo>
                  <a:lnTo>
                    <a:pt x="248" y="102"/>
                  </a:lnTo>
                  <a:lnTo>
                    <a:pt x="252" y="108"/>
                  </a:lnTo>
                  <a:lnTo>
                    <a:pt x="255" y="114"/>
                  </a:lnTo>
                  <a:lnTo>
                    <a:pt x="257" y="120"/>
                  </a:lnTo>
                  <a:lnTo>
                    <a:pt x="258" y="129"/>
                  </a:lnTo>
                  <a:lnTo>
                    <a:pt x="259" y="137"/>
                  </a:lnTo>
                  <a:lnTo>
                    <a:pt x="260" y="146"/>
                  </a:lnTo>
                  <a:lnTo>
                    <a:pt x="260" y="176"/>
                  </a:lnTo>
                  <a:lnTo>
                    <a:pt x="178" y="176"/>
                  </a:lnTo>
                  <a:lnTo>
                    <a:pt x="178" y="176"/>
                  </a:lnTo>
                  <a:lnTo>
                    <a:pt x="154" y="177"/>
                  </a:lnTo>
                  <a:lnTo>
                    <a:pt x="131" y="179"/>
                  </a:lnTo>
                  <a:lnTo>
                    <a:pt x="111" y="182"/>
                  </a:lnTo>
                  <a:lnTo>
                    <a:pt x="92" y="187"/>
                  </a:lnTo>
                  <a:lnTo>
                    <a:pt x="76" y="192"/>
                  </a:lnTo>
                  <a:lnTo>
                    <a:pt x="62" y="200"/>
                  </a:lnTo>
                  <a:lnTo>
                    <a:pt x="50" y="207"/>
                  </a:lnTo>
                  <a:lnTo>
                    <a:pt x="38" y="216"/>
                  </a:lnTo>
                  <a:lnTo>
                    <a:pt x="28" y="225"/>
                  </a:lnTo>
                  <a:lnTo>
                    <a:pt x="21" y="236"/>
                  </a:lnTo>
                  <a:lnTo>
                    <a:pt x="14" y="246"/>
                  </a:lnTo>
                  <a:lnTo>
                    <a:pt x="9" y="257"/>
                  </a:lnTo>
                  <a:lnTo>
                    <a:pt x="6" y="270"/>
                  </a:lnTo>
                  <a:lnTo>
                    <a:pt x="3" y="282"/>
                  </a:lnTo>
                  <a:lnTo>
                    <a:pt x="0" y="294"/>
                  </a:lnTo>
                  <a:lnTo>
                    <a:pt x="0" y="307"/>
                  </a:lnTo>
                  <a:lnTo>
                    <a:pt x="0" y="307"/>
                  </a:lnTo>
                  <a:lnTo>
                    <a:pt x="2" y="323"/>
                  </a:lnTo>
                  <a:lnTo>
                    <a:pt x="4" y="338"/>
                  </a:lnTo>
                  <a:lnTo>
                    <a:pt x="8" y="352"/>
                  </a:lnTo>
                  <a:lnTo>
                    <a:pt x="13" y="364"/>
                  </a:lnTo>
                  <a:lnTo>
                    <a:pt x="19" y="376"/>
                  </a:lnTo>
                  <a:lnTo>
                    <a:pt x="27" y="386"/>
                  </a:lnTo>
                  <a:lnTo>
                    <a:pt x="35" y="394"/>
                  </a:lnTo>
                  <a:lnTo>
                    <a:pt x="44" y="401"/>
                  </a:lnTo>
                  <a:lnTo>
                    <a:pt x="55" y="408"/>
                  </a:lnTo>
                  <a:lnTo>
                    <a:pt x="66" y="414"/>
                  </a:lnTo>
                  <a:lnTo>
                    <a:pt x="77" y="418"/>
                  </a:lnTo>
                  <a:lnTo>
                    <a:pt x="88" y="422"/>
                  </a:lnTo>
                  <a:lnTo>
                    <a:pt x="101" y="424"/>
                  </a:lnTo>
                  <a:lnTo>
                    <a:pt x="113" y="426"/>
                  </a:lnTo>
                  <a:lnTo>
                    <a:pt x="125" y="427"/>
                  </a:lnTo>
                  <a:lnTo>
                    <a:pt x="137" y="428"/>
                  </a:lnTo>
                  <a:lnTo>
                    <a:pt x="137" y="428"/>
                  </a:lnTo>
                  <a:lnTo>
                    <a:pt x="152" y="427"/>
                  </a:lnTo>
                  <a:lnTo>
                    <a:pt x="165" y="426"/>
                  </a:lnTo>
                  <a:lnTo>
                    <a:pt x="188" y="423"/>
                  </a:lnTo>
                  <a:lnTo>
                    <a:pt x="210" y="418"/>
                  </a:lnTo>
                  <a:lnTo>
                    <a:pt x="227" y="412"/>
                  </a:lnTo>
                  <a:lnTo>
                    <a:pt x="242" y="406"/>
                  </a:lnTo>
                  <a:lnTo>
                    <a:pt x="253" y="401"/>
                  </a:lnTo>
                  <a:lnTo>
                    <a:pt x="260" y="397"/>
                  </a:lnTo>
                  <a:lnTo>
                    <a:pt x="264" y="396"/>
                  </a:lnTo>
                  <a:lnTo>
                    <a:pt x="264" y="396"/>
                  </a:lnTo>
                  <a:lnTo>
                    <a:pt x="266" y="397"/>
                  </a:lnTo>
                  <a:lnTo>
                    <a:pt x="269" y="398"/>
                  </a:lnTo>
                  <a:lnTo>
                    <a:pt x="275" y="401"/>
                  </a:lnTo>
                  <a:lnTo>
                    <a:pt x="283" y="404"/>
                  </a:lnTo>
                  <a:lnTo>
                    <a:pt x="296" y="407"/>
                  </a:lnTo>
                  <a:lnTo>
                    <a:pt x="310" y="411"/>
                  </a:lnTo>
                  <a:lnTo>
                    <a:pt x="329" y="412"/>
                  </a:lnTo>
                  <a:lnTo>
                    <a:pt x="353" y="413"/>
                  </a:lnTo>
                  <a:lnTo>
                    <a:pt x="353" y="122"/>
                  </a:lnTo>
                  <a:lnTo>
                    <a:pt x="353" y="122"/>
                  </a:lnTo>
                  <a:lnTo>
                    <a:pt x="353" y="106"/>
                  </a:lnTo>
                  <a:lnTo>
                    <a:pt x="351" y="92"/>
                  </a:lnTo>
                  <a:lnTo>
                    <a:pt x="348" y="78"/>
                  </a:lnTo>
                  <a:lnTo>
                    <a:pt x="343" y="66"/>
                  </a:lnTo>
                  <a:lnTo>
                    <a:pt x="338" y="56"/>
                  </a:lnTo>
                  <a:lnTo>
                    <a:pt x="330" y="45"/>
                  </a:lnTo>
                  <a:lnTo>
                    <a:pt x="323" y="36"/>
                  </a:lnTo>
                  <a:lnTo>
                    <a:pt x="314" y="29"/>
                  </a:lnTo>
                  <a:lnTo>
                    <a:pt x="304" y="22"/>
                  </a:lnTo>
                  <a:lnTo>
                    <a:pt x="293" y="15"/>
                  </a:lnTo>
                  <a:lnTo>
                    <a:pt x="281" y="11"/>
                  </a:lnTo>
                  <a:lnTo>
                    <a:pt x="268" y="7"/>
                  </a:lnTo>
                  <a:lnTo>
                    <a:pt x="254" y="4"/>
                  </a:lnTo>
                  <a:lnTo>
                    <a:pt x="239" y="2"/>
                  </a:lnTo>
                  <a:lnTo>
                    <a:pt x="222" y="1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 12"/>
            <p:cNvSpPr>
              <a:spLocks/>
            </p:cNvSpPr>
            <p:nvPr userDrawn="1"/>
          </p:nvSpPr>
          <p:spPr bwMode="auto">
            <a:xfrm>
              <a:off x="5263" y="3975"/>
              <a:ext cx="93" cy="106"/>
            </a:xfrm>
            <a:custGeom>
              <a:avLst/>
              <a:gdLst>
                <a:gd name="T0" fmla="*/ 281 w 374"/>
                <a:gd name="T1" fmla="*/ 313 h 424"/>
                <a:gd name="T2" fmla="*/ 246 w 374"/>
                <a:gd name="T3" fmla="*/ 327 h 424"/>
                <a:gd name="T4" fmla="*/ 217 w 374"/>
                <a:gd name="T5" fmla="*/ 336 h 424"/>
                <a:gd name="T6" fmla="*/ 184 w 374"/>
                <a:gd name="T7" fmla="*/ 341 h 424"/>
                <a:gd name="T8" fmla="*/ 167 w 374"/>
                <a:gd name="T9" fmla="*/ 342 h 424"/>
                <a:gd name="T10" fmla="*/ 145 w 374"/>
                <a:gd name="T11" fmla="*/ 341 h 424"/>
                <a:gd name="T12" fmla="*/ 129 w 374"/>
                <a:gd name="T13" fmla="*/ 337 h 424"/>
                <a:gd name="T14" fmla="*/ 116 w 374"/>
                <a:gd name="T15" fmla="*/ 329 h 424"/>
                <a:gd name="T16" fmla="*/ 106 w 374"/>
                <a:gd name="T17" fmla="*/ 319 h 424"/>
                <a:gd name="T18" fmla="*/ 99 w 374"/>
                <a:gd name="T19" fmla="*/ 307 h 424"/>
                <a:gd name="T20" fmla="*/ 95 w 374"/>
                <a:gd name="T21" fmla="*/ 290 h 424"/>
                <a:gd name="T22" fmla="*/ 93 w 374"/>
                <a:gd name="T23" fmla="*/ 248 h 424"/>
                <a:gd name="T24" fmla="*/ 79 w 374"/>
                <a:gd name="T25" fmla="*/ 0 h 424"/>
                <a:gd name="T26" fmla="*/ 59 w 374"/>
                <a:gd name="T27" fmla="*/ 0 h 424"/>
                <a:gd name="T28" fmla="*/ 13 w 374"/>
                <a:gd name="T29" fmla="*/ 4 h 424"/>
                <a:gd name="T30" fmla="*/ 0 w 374"/>
                <a:gd name="T31" fmla="*/ 259 h 424"/>
                <a:gd name="T32" fmla="*/ 0 w 374"/>
                <a:gd name="T33" fmla="*/ 280 h 424"/>
                <a:gd name="T34" fmla="*/ 3 w 374"/>
                <a:gd name="T35" fmla="*/ 316 h 424"/>
                <a:gd name="T36" fmla="*/ 9 w 374"/>
                <a:gd name="T37" fmla="*/ 347 h 424"/>
                <a:gd name="T38" fmla="*/ 21 w 374"/>
                <a:gd name="T39" fmla="*/ 373 h 424"/>
                <a:gd name="T40" fmla="*/ 36 w 374"/>
                <a:gd name="T41" fmla="*/ 393 h 424"/>
                <a:gd name="T42" fmla="*/ 58 w 374"/>
                <a:gd name="T43" fmla="*/ 408 h 424"/>
                <a:gd name="T44" fmla="*/ 86 w 374"/>
                <a:gd name="T45" fmla="*/ 418 h 424"/>
                <a:gd name="T46" fmla="*/ 121 w 374"/>
                <a:gd name="T47" fmla="*/ 423 h 424"/>
                <a:gd name="T48" fmla="*/ 141 w 374"/>
                <a:gd name="T49" fmla="*/ 424 h 424"/>
                <a:gd name="T50" fmla="*/ 172 w 374"/>
                <a:gd name="T51" fmla="*/ 422 h 424"/>
                <a:gd name="T52" fmla="*/ 199 w 374"/>
                <a:gd name="T53" fmla="*/ 418 h 424"/>
                <a:gd name="T54" fmla="*/ 243 w 374"/>
                <a:gd name="T55" fmla="*/ 407 h 424"/>
                <a:gd name="T56" fmla="*/ 271 w 374"/>
                <a:gd name="T57" fmla="*/ 395 h 424"/>
                <a:gd name="T58" fmla="*/ 283 w 374"/>
                <a:gd name="T59" fmla="*/ 390 h 424"/>
                <a:gd name="T60" fmla="*/ 296 w 374"/>
                <a:gd name="T61" fmla="*/ 396 h 424"/>
                <a:gd name="T62" fmla="*/ 319 w 374"/>
                <a:gd name="T63" fmla="*/ 402 h 424"/>
                <a:gd name="T64" fmla="*/ 353 w 374"/>
                <a:gd name="T65" fmla="*/ 408 h 424"/>
                <a:gd name="T66" fmla="*/ 374 w 374"/>
                <a:gd name="T67" fmla="*/ 6 h 424"/>
                <a:gd name="T68" fmla="*/ 342 w 374"/>
                <a:gd name="T69" fmla="*/ 2 h 424"/>
                <a:gd name="T70" fmla="*/ 299 w 374"/>
                <a:gd name="T71" fmla="*/ 0 h 424"/>
                <a:gd name="T72" fmla="*/ 281 w 374"/>
                <a:gd name="T73" fmla="*/ 31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4" h="424">
                  <a:moveTo>
                    <a:pt x="281" y="313"/>
                  </a:moveTo>
                  <a:lnTo>
                    <a:pt x="281" y="313"/>
                  </a:lnTo>
                  <a:lnTo>
                    <a:pt x="260" y="322"/>
                  </a:lnTo>
                  <a:lnTo>
                    <a:pt x="246" y="327"/>
                  </a:lnTo>
                  <a:lnTo>
                    <a:pt x="232" y="331"/>
                  </a:lnTo>
                  <a:lnTo>
                    <a:pt x="217" y="336"/>
                  </a:lnTo>
                  <a:lnTo>
                    <a:pt x="200" y="339"/>
                  </a:lnTo>
                  <a:lnTo>
                    <a:pt x="184" y="341"/>
                  </a:lnTo>
                  <a:lnTo>
                    <a:pt x="167" y="342"/>
                  </a:lnTo>
                  <a:lnTo>
                    <a:pt x="167" y="342"/>
                  </a:lnTo>
                  <a:lnTo>
                    <a:pt x="155" y="342"/>
                  </a:lnTo>
                  <a:lnTo>
                    <a:pt x="145" y="341"/>
                  </a:lnTo>
                  <a:lnTo>
                    <a:pt x="136" y="339"/>
                  </a:lnTo>
                  <a:lnTo>
                    <a:pt x="129" y="337"/>
                  </a:lnTo>
                  <a:lnTo>
                    <a:pt x="122" y="333"/>
                  </a:lnTo>
                  <a:lnTo>
                    <a:pt x="116" y="329"/>
                  </a:lnTo>
                  <a:lnTo>
                    <a:pt x="110" y="324"/>
                  </a:lnTo>
                  <a:lnTo>
                    <a:pt x="106" y="319"/>
                  </a:lnTo>
                  <a:lnTo>
                    <a:pt x="102" y="313"/>
                  </a:lnTo>
                  <a:lnTo>
                    <a:pt x="99" y="307"/>
                  </a:lnTo>
                  <a:lnTo>
                    <a:pt x="97" y="298"/>
                  </a:lnTo>
                  <a:lnTo>
                    <a:pt x="95" y="290"/>
                  </a:lnTo>
                  <a:lnTo>
                    <a:pt x="93" y="271"/>
                  </a:lnTo>
                  <a:lnTo>
                    <a:pt x="93" y="248"/>
                  </a:lnTo>
                  <a:lnTo>
                    <a:pt x="93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59" y="0"/>
                  </a:lnTo>
                  <a:lnTo>
                    <a:pt x="36" y="2"/>
                  </a:lnTo>
                  <a:lnTo>
                    <a:pt x="13" y="4"/>
                  </a:lnTo>
                  <a:lnTo>
                    <a:pt x="0" y="6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80"/>
                  </a:lnTo>
                  <a:lnTo>
                    <a:pt x="1" y="298"/>
                  </a:lnTo>
                  <a:lnTo>
                    <a:pt x="3" y="316"/>
                  </a:lnTo>
                  <a:lnTo>
                    <a:pt x="5" y="332"/>
                  </a:lnTo>
                  <a:lnTo>
                    <a:pt x="9" y="347"/>
                  </a:lnTo>
                  <a:lnTo>
                    <a:pt x="14" y="360"/>
                  </a:lnTo>
                  <a:lnTo>
                    <a:pt x="21" y="373"/>
                  </a:lnTo>
                  <a:lnTo>
                    <a:pt x="28" y="383"/>
                  </a:lnTo>
                  <a:lnTo>
                    <a:pt x="36" y="393"/>
                  </a:lnTo>
                  <a:lnTo>
                    <a:pt x="46" y="401"/>
                  </a:lnTo>
                  <a:lnTo>
                    <a:pt x="58" y="408"/>
                  </a:lnTo>
                  <a:lnTo>
                    <a:pt x="71" y="414"/>
                  </a:lnTo>
                  <a:lnTo>
                    <a:pt x="86" y="418"/>
                  </a:lnTo>
                  <a:lnTo>
                    <a:pt x="102" y="421"/>
                  </a:lnTo>
                  <a:lnTo>
                    <a:pt x="121" y="423"/>
                  </a:lnTo>
                  <a:lnTo>
                    <a:pt x="141" y="424"/>
                  </a:lnTo>
                  <a:lnTo>
                    <a:pt x="141" y="424"/>
                  </a:lnTo>
                  <a:lnTo>
                    <a:pt x="157" y="423"/>
                  </a:lnTo>
                  <a:lnTo>
                    <a:pt x="172" y="422"/>
                  </a:lnTo>
                  <a:lnTo>
                    <a:pt x="186" y="421"/>
                  </a:lnTo>
                  <a:lnTo>
                    <a:pt x="199" y="418"/>
                  </a:lnTo>
                  <a:lnTo>
                    <a:pt x="223" y="413"/>
                  </a:lnTo>
                  <a:lnTo>
                    <a:pt x="243" y="407"/>
                  </a:lnTo>
                  <a:lnTo>
                    <a:pt x="260" y="400"/>
                  </a:lnTo>
                  <a:lnTo>
                    <a:pt x="271" y="395"/>
                  </a:lnTo>
                  <a:lnTo>
                    <a:pt x="283" y="390"/>
                  </a:lnTo>
                  <a:lnTo>
                    <a:pt x="283" y="390"/>
                  </a:lnTo>
                  <a:lnTo>
                    <a:pt x="289" y="393"/>
                  </a:lnTo>
                  <a:lnTo>
                    <a:pt x="296" y="396"/>
                  </a:lnTo>
                  <a:lnTo>
                    <a:pt x="307" y="399"/>
                  </a:lnTo>
                  <a:lnTo>
                    <a:pt x="319" y="402"/>
                  </a:lnTo>
                  <a:lnTo>
                    <a:pt x="334" y="405"/>
                  </a:lnTo>
                  <a:lnTo>
                    <a:pt x="353" y="408"/>
                  </a:lnTo>
                  <a:lnTo>
                    <a:pt x="374" y="409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42" y="2"/>
                  </a:lnTo>
                  <a:lnTo>
                    <a:pt x="320" y="1"/>
                  </a:lnTo>
                  <a:lnTo>
                    <a:pt x="299" y="0"/>
                  </a:lnTo>
                  <a:lnTo>
                    <a:pt x="281" y="0"/>
                  </a:lnTo>
                  <a:lnTo>
                    <a:pt x="281" y="3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 13"/>
            <p:cNvSpPr>
              <a:spLocks/>
            </p:cNvSpPr>
            <p:nvPr userDrawn="1"/>
          </p:nvSpPr>
          <p:spPr bwMode="auto">
            <a:xfrm>
              <a:off x="5383" y="3974"/>
              <a:ext cx="78" cy="107"/>
            </a:xfrm>
            <a:custGeom>
              <a:avLst/>
              <a:gdLst>
                <a:gd name="T0" fmla="*/ 11 w 311"/>
                <a:gd name="T1" fmla="*/ 415 h 428"/>
                <a:gd name="T2" fmla="*/ 83 w 311"/>
                <a:gd name="T3" fmla="*/ 425 h 428"/>
                <a:gd name="T4" fmla="*/ 138 w 311"/>
                <a:gd name="T5" fmla="*/ 428 h 428"/>
                <a:gd name="T6" fmla="*/ 183 w 311"/>
                <a:gd name="T7" fmla="*/ 425 h 428"/>
                <a:gd name="T8" fmla="*/ 227 w 311"/>
                <a:gd name="T9" fmla="*/ 414 h 428"/>
                <a:gd name="T10" fmla="*/ 265 w 311"/>
                <a:gd name="T11" fmla="*/ 394 h 428"/>
                <a:gd name="T12" fmla="*/ 295 w 311"/>
                <a:gd name="T13" fmla="*/ 363 h 428"/>
                <a:gd name="T14" fmla="*/ 310 w 311"/>
                <a:gd name="T15" fmla="*/ 318 h 428"/>
                <a:gd name="T16" fmla="*/ 310 w 311"/>
                <a:gd name="T17" fmla="*/ 288 h 428"/>
                <a:gd name="T18" fmla="*/ 302 w 311"/>
                <a:gd name="T19" fmla="*/ 256 h 428"/>
                <a:gd name="T20" fmla="*/ 283 w 311"/>
                <a:gd name="T21" fmla="*/ 231 h 428"/>
                <a:gd name="T22" fmla="*/ 257 w 311"/>
                <a:gd name="T23" fmla="*/ 211 h 428"/>
                <a:gd name="T24" fmla="*/ 209 w 311"/>
                <a:gd name="T25" fmla="*/ 187 h 428"/>
                <a:gd name="T26" fmla="*/ 149 w 311"/>
                <a:gd name="T27" fmla="*/ 164 h 428"/>
                <a:gd name="T28" fmla="*/ 113 w 311"/>
                <a:gd name="T29" fmla="*/ 144 h 428"/>
                <a:gd name="T30" fmla="*/ 103 w 311"/>
                <a:gd name="T31" fmla="*/ 132 h 428"/>
                <a:gd name="T32" fmla="*/ 100 w 311"/>
                <a:gd name="T33" fmla="*/ 116 h 428"/>
                <a:gd name="T34" fmla="*/ 102 w 311"/>
                <a:gd name="T35" fmla="*/ 104 h 428"/>
                <a:gd name="T36" fmla="*/ 116 w 311"/>
                <a:gd name="T37" fmla="*/ 86 h 428"/>
                <a:gd name="T38" fmla="*/ 132 w 311"/>
                <a:gd name="T39" fmla="*/ 78 h 428"/>
                <a:gd name="T40" fmla="*/ 156 w 311"/>
                <a:gd name="T41" fmla="*/ 74 h 428"/>
                <a:gd name="T42" fmla="*/ 185 w 311"/>
                <a:gd name="T43" fmla="*/ 75 h 428"/>
                <a:gd name="T44" fmla="*/ 238 w 311"/>
                <a:gd name="T45" fmla="*/ 85 h 428"/>
                <a:gd name="T46" fmla="*/ 295 w 311"/>
                <a:gd name="T47" fmla="*/ 30 h 428"/>
                <a:gd name="T48" fmla="*/ 263 w 311"/>
                <a:gd name="T49" fmla="*/ 16 h 428"/>
                <a:gd name="T50" fmla="*/ 207 w 311"/>
                <a:gd name="T51" fmla="*/ 4 h 428"/>
                <a:gd name="T52" fmla="*/ 158 w 311"/>
                <a:gd name="T53" fmla="*/ 0 h 428"/>
                <a:gd name="T54" fmla="*/ 115 w 311"/>
                <a:gd name="T55" fmla="*/ 4 h 428"/>
                <a:gd name="T56" fmla="*/ 76 w 311"/>
                <a:gd name="T57" fmla="*/ 17 h 428"/>
                <a:gd name="T58" fmla="*/ 42 w 311"/>
                <a:gd name="T59" fmla="*/ 39 h 428"/>
                <a:gd name="T60" fmla="*/ 19 w 311"/>
                <a:gd name="T61" fmla="*/ 69 h 428"/>
                <a:gd name="T62" fmla="*/ 7 w 311"/>
                <a:gd name="T63" fmla="*/ 107 h 428"/>
                <a:gd name="T64" fmla="*/ 7 w 311"/>
                <a:gd name="T65" fmla="*/ 137 h 428"/>
                <a:gd name="T66" fmla="*/ 19 w 311"/>
                <a:gd name="T67" fmla="*/ 175 h 428"/>
                <a:gd name="T68" fmla="*/ 42 w 311"/>
                <a:gd name="T69" fmla="*/ 203 h 428"/>
                <a:gd name="T70" fmla="*/ 73 w 311"/>
                <a:gd name="T71" fmla="*/ 223 h 428"/>
                <a:gd name="T72" fmla="*/ 119 w 311"/>
                <a:gd name="T73" fmla="*/ 243 h 428"/>
                <a:gd name="T74" fmla="*/ 171 w 311"/>
                <a:gd name="T75" fmla="*/ 261 h 428"/>
                <a:gd name="T76" fmla="*/ 205 w 311"/>
                <a:gd name="T77" fmla="*/ 280 h 428"/>
                <a:gd name="T78" fmla="*/ 216 w 311"/>
                <a:gd name="T79" fmla="*/ 296 h 428"/>
                <a:gd name="T80" fmla="*/ 217 w 311"/>
                <a:gd name="T81" fmla="*/ 306 h 428"/>
                <a:gd name="T82" fmla="*/ 212 w 311"/>
                <a:gd name="T83" fmla="*/ 328 h 428"/>
                <a:gd name="T84" fmla="*/ 202 w 311"/>
                <a:gd name="T85" fmla="*/ 340 h 428"/>
                <a:gd name="T86" fmla="*/ 184 w 311"/>
                <a:gd name="T87" fmla="*/ 348 h 428"/>
                <a:gd name="T88" fmla="*/ 158 w 311"/>
                <a:gd name="T89" fmla="*/ 353 h 428"/>
                <a:gd name="T90" fmla="*/ 113 w 311"/>
                <a:gd name="T91" fmla="*/ 354 h 428"/>
                <a:gd name="T92" fmla="*/ 28 w 311"/>
                <a:gd name="T93" fmla="*/ 34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1" h="428">
                  <a:moveTo>
                    <a:pt x="0" y="413"/>
                  </a:moveTo>
                  <a:lnTo>
                    <a:pt x="0" y="413"/>
                  </a:lnTo>
                  <a:lnTo>
                    <a:pt x="11" y="415"/>
                  </a:lnTo>
                  <a:lnTo>
                    <a:pt x="39" y="420"/>
                  </a:lnTo>
                  <a:lnTo>
                    <a:pt x="60" y="423"/>
                  </a:lnTo>
                  <a:lnTo>
                    <a:pt x="83" y="425"/>
                  </a:lnTo>
                  <a:lnTo>
                    <a:pt x="110" y="427"/>
                  </a:lnTo>
                  <a:lnTo>
                    <a:pt x="138" y="428"/>
                  </a:lnTo>
                  <a:lnTo>
                    <a:pt x="138" y="428"/>
                  </a:lnTo>
                  <a:lnTo>
                    <a:pt x="154" y="427"/>
                  </a:lnTo>
                  <a:lnTo>
                    <a:pt x="168" y="426"/>
                  </a:lnTo>
                  <a:lnTo>
                    <a:pt x="183" y="425"/>
                  </a:lnTo>
                  <a:lnTo>
                    <a:pt x="198" y="422"/>
                  </a:lnTo>
                  <a:lnTo>
                    <a:pt x="213" y="419"/>
                  </a:lnTo>
                  <a:lnTo>
                    <a:pt x="227" y="414"/>
                  </a:lnTo>
                  <a:lnTo>
                    <a:pt x="241" y="408"/>
                  </a:lnTo>
                  <a:lnTo>
                    <a:pt x="254" y="402"/>
                  </a:lnTo>
                  <a:lnTo>
                    <a:pt x="265" y="394"/>
                  </a:lnTo>
                  <a:lnTo>
                    <a:pt x="276" y="385"/>
                  </a:lnTo>
                  <a:lnTo>
                    <a:pt x="286" y="375"/>
                  </a:lnTo>
                  <a:lnTo>
                    <a:pt x="295" y="363"/>
                  </a:lnTo>
                  <a:lnTo>
                    <a:pt x="302" y="350"/>
                  </a:lnTo>
                  <a:lnTo>
                    <a:pt x="307" y="334"/>
                  </a:lnTo>
                  <a:lnTo>
                    <a:pt x="310" y="318"/>
                  </a:lnTo>
                  <a:lnTo>
                    <a:pt x="311" y="300"/>
                  </a:lnTo>
                  <a:lnTo>
                    <a:pt x="311" y="300"/>
                  </a:lnTo>
                  <a:lnTo>
                    <a:pt x="310" y="288"/>
                  </a:lnTo>
                  <a:lnTo>
                    <a:pt x="309" y="277"/>
                  </a:lnTo>
                  <a:lnTo>
                    <a:pt x="306" y="266"/>
                  </a:lnTo>
                  <a:lnTo>
                    <a:pt x="302" y="256"/>
                  </a:lnTo>
                  <a:lnTo>
                    <a:pt x="297" y="248"/>
                  </a:lnTo>
                  <a:lnTo>
                    <a:pt x="291" y="239"/>
                  </a:lnTo>
                  <a:lnTo>
                    <a:pt x="283" y="231"/>
                  </a:lnTo>
                  <a:lnTo>
                    <a:pt x="276" y="224"/>
                  </a:lnTo>
                  <a:lnTo>
                    <a:pt x="267" y="217"/>
                  </a:lnTo>
                  <a:lnTo>
                    <a:pt x="257" y="211"/>
                  </a:lnTo>
                  <a:lnTo>
                    <a:pt x="247" y="204"/>
                  </a:lnTo>
                  <a:lnTo>
                    <a:pt x="234" y="199"/>
                  </a:lnTo>
                  <a:lnTo>
                    <a:pt x="209" y="187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49" y="164"/>
                  </a:lnTo>
                  <a:lnTo>
                    <a:pt x="135" y="157"/>
                  </a:lnTo>
                  <a:lnTo>
                    <a:pt x="123" y="151"/>
                  </a:lnTo>
                  <a:lnTo>
                    <a:pt x="113" y="144"/>
                  </a:lnTo>
                  <a:lnTo>
                    <a:pt x="109" y="140"/>
                  </a:lnTo>
                  <a:lnTo>
                    <a:pt x="106" y="136"/>
                  </a:lnTo>
                  <a:lnTo>
                    <a:pt x="103" y="132"/>
                  </a:lnTo>
                  <a:lnTo>
                    <a:pt x="101" y="127"/>
                  </a:lnTo>
                  <a:lnTo>
                    <a:pt x="100" y="121"/>
                  </a:lnTo>
                  <a:lnTo>
                    <a:pt x="100" y="116"/>
                  </a:lnTo>
                  <a:lnTo>
                    <a:pt x="100" y="116"/>
                  </a:lnTo>
                  <a:lnTo>
                    <a:pt x="100" y="110"/>
                  </a:lnTo>
                  <a:lnTo>
                    <a:pt x="102" y="104"/>
                  </a:lnTo>
                  <a:lnTo>
                    <a:pt x="106" y="97"/>
                  </a:lnTo>
                  <a:lnTo>
                    <a:pt x="112" y="90"/>
                  </a:lnTo>
                  <a:lnTo>
                    <a:pt x="116" y="86"/>
                  </a:lnTo>
                  <a:lnTo>
                    <a:pt x="120" y="83"/>
                  </a:lnTo>
                  <a:lnTo>
                    <a:pt x="126" y="81"/>
                  </a:lnTo>
                  <a:lnTo>
                    <a:pt x="132" y="78"/>
                  </a:lnTo>
                  <a:lnTo>
                    <a:pt x="139" y="76"/>
                  </a:lnTo>
                  <a:lnTo>
                    <a:pt x="147" y="75"/>
                  </a:lnTo>
                  <a:lnTo>
                    <a:pt x="156" y="74"/>
                  </a:lnTo>
                  <a:lnTo>
                    <a:pt x="166" y="74"/>
                  </a:lnTo>
                  <a:lnTo>
                    <a:pt x="166" y="74"/>
                  </a:lnTo>
                  <a:lnTo>
                    <a:pt x="185" y="75"/>
                  </a:lnTo>
                  <a:lnTo>
                    <a:pt x="205" y="77"/>
                  </a:lnTo>
                  <a:lnTo>
                    <a:pt x="222" y="81"/>
                  </a:lnTo>
                  <a:lnTo>
                    <a:pt x="238" y="85"/>
                  </a:lnTo>
                  <a:lnTo>
                    <a:pt x="262" y="94"/>
                  </a:lnTo>
                  <a:lnTo>
                    <a:pt x="271" y="98"/>
                  </a:lnTo>
                  <a:lnTo>
                    <a:pt x="295" y="30"/>
                  </a:lnTo>
                  <a:lnTo>
                    <a:pt x="295" y="30"/>
                  </a:lnTo>
                  <a:lnTo>
                    <a:pt x="276" y="22"/>
                  </a:lnTo>
                  <a:lnTo>
                    <a:pt x="263" y="16"/>
                  </a:lnTo>
                  <a:lnTo>
                    <a:pt x="247" y="12"/>
                  </a:lnTo>
                  <a:lnTo>
                    <a:pt x="228" y="7"/>
                  </a:lnTo>
                  <a:lnTo>
                    <a:pt x="207" y="4"/>
                  </a:lnTo>
                  <a:lnTo>
                    <a:pt x="183" y="1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43" y="1"/>
                  </a:lnTo>
                  <a:lnTo>
                    <a:pt x="129" y="2"/>
                  </a:lnTo>
                  <a:lnTo>
                    <a:pt x="115" y="4"/>
                  </a:lnTo>
                  <a:lnTo>
                    <a:pt x="102" y="8"/>
                  </a:lnTo>
                  <a:lnTo>
                    <a:pt x="88" y="12"/>
                  </a:lnTo>
                  <a:lnTo>
                    <a:pt x="76" y="17"/>
                  </a:lnTo>
                  <a:lnTo>
                    <a:pt x="64" y="24"/>
                  </a:lnTo>
                  <a:lnTo>
                    <a:pt x="53" y="31"/>
                  </a:lnTo>
                  <a:lnTo>
                    <a:pt x="42" y="39"/>
                  </a:lnTo>
                  <a:lnTo>
                    <a:pt x="33" y="47"/>
                  </a:lnTo>
                  <a:lnTo>
                    <a:pt x="25" y="58"/>
                  </a:lnTo>
                  <a:lnTo>
                    <a:pt x="19" y="69"/>
                  </a:lnTo>
                  <a:lnTo>
                    <a:pt x="13" y="80"/>
                  </a:lnTo>
                  <a:lnTo>
                    <a:pt x="9" y="94"/>
                  </a:lnTo>
                  <a:lnTo>
                    <a:pt x="7" y="107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7" y="137"/>
                  </a:lnTo>
                  <a:lnTo>
                    <a:pt x="9" y="150"/>
                  </a:lnTo>
                  <a:lnTo>
                    <a:pt x="13" y="164"/>
                  </a:lnTo>
                  <a:lnTo>
                    <a:pt x="19" y="175"/>
                  </a:lnTo>
                  <a:lnTo>
                    <a:pt x="25" y="185"/>
                  </a:lnTo>
                  <a:lnTo>
                    <a:pt x="33" y="194"/>
                  </a:lnTo>
                  <a:lnTo>
                    <a:pt x="42" y="203"/>
                  </a:lnTo>
                  <a:lnTo>
                    <a:pt x="51" y="210"/>
                  </a:lnTo>
                  <a:lnTo>
                    <a:pt x="62" y="217"/>
                  </a:lnTo>
                  <a:lnTo>
                    <a:pt x="73" y="223"/>
                  </a:lnTo>
                  <a:lnTo>
                    <a:pt x="84" y="229"/>
                  </a:lnTo>
                  <a:lnTo>
                    <a:pt x="95" y="235"/>
                  </a:lnTo>
                  <a:lnTo>
                    <a:pt x="119" y="243"/>
                  </a:lnTo>
                  <a:lnTo>
                    <a:pt x="142" y="251"/>
                  </a:lnTo>
                  <a:lnTo>
                    <a:pt x="142" y="251"/>
                  </a:lnTo>
                  <a:lnTo>
                    <a:pt x="171" y="261"/>
                  </a:lnTo>
                  <a:lnTo>
                    <a:pt x="184" y="266"/>
                  </a:lnTo>
                  <a:lnTo>
                    <a:pt x="196" y="273"/>
                  </a:lnTo>
                  <a:lnTo>
                    <a:pt x="205" y="280"/>
                  </a:lnTo>
                  <a:lnTo>
                    <a:pt x="211" y="287"/>
                  </a:lnTo>
                  <a:lnTo>
                    <a:pt x="214" y="291"/>
                  </a:lnTo>
                  <a:lnTo>
                    <a:pt x="216" y="296"/>
                  </a:lnTo>
                  <a:lnTo>
                    <a:pt x="217" y="300"/>
                  </a:lnTo>
                  <a:lnTo>
                    <a:pt x="217" y="306"/>
                  </a:lnTo>
                  <a:lnTo>
                    <a:pt x="217" y="306"/>
                  </a:lnTo>
                  <a:lnTo>
                    <a:pt x="217" y="315"/>
                  </a:lnTo>
                  <a:lnTo>
                    <a:pt x="214" y="324"/>
                  </a:lnTo>
                  <a:lnTo>
                    <a:pt x="212" y="328"/>
                  </a:lnTo>
                  <a:lnTo>
                    <a:pt x="209" y="332"/>
                  </a:lnTo>
                  <a:lnTo>
                    <a:pt x="206" y="335"/>
                  </a:lnTo>
                  <a:lnTo>
                    <a:pt x="202" y="340"/>
                  </a:lnTo>
                  <a:lnTo>
                    <a:pt x="197" y="343"/>
                  </a:lnTo>
                  <a:lnTo>
                    <a:pt x="190" y="346"/>
                  </a:lnTo>
                  <a:lnTo>
                    <a:pt x="184" y="348"/>
                  </a:lnTo>
                  <a:lnTo>
                    <a:pt x="176" y="350"/>
                  </a:lnTo>
                  <a:lnTo>
                    <a:pt x="167" y="352"/>
                  </a:lnTo>
                  <a:lnTo>
                    <a:pt x="158" y="353"/>
                  </a:lnTo>
                  <a:lnTo>
                    <a:pt x="134" y="354"/>
                  </a:lnTo>
                  <a:lnTo>
                    <a:pt x="134" y="354"/>
                  </a:lnTo>
                  <a:lnTo>
                    <a:pt x="113" y="354"/>
                  </a:lnTo>
                  <a:lnTo>
                    <a:pt x="92" y="352"/>
                  </a:lnTo>
                  <a:lnTo>
                    <a:pt x="55" y="348"/>
                  </a:lnTo>
                  <a:lnTo>
                    <a:pt x="28" y="344"/>
                  </a:lnTo>
                  <a:lnTo>
                    <a:pt x="18" y="342"/>
                  </a:lnTo>
                  <a:lnTo>
                    <a:pt x="0" y="4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 14"/>
            <p:cNvSpPr>
              <a:spLocks/>
            </p:cNvSpPr>
            <p:nvPr userDrawn="1"/>
          </p:nvSpPr>
          <p:spPr bwMode="auto">
            <a:xfrm>
              <a:off x="5059" y="3992"/>
              <a:ext cx="48" cy="71"/>
            </a:xfrm>
            <a:custGeom>
              <a:avLst/>
              <a:gdLst>
                <a:gd name="T0" fmla="*/ 0 w 194"/>
                <a:gd name="T1" fmla="*/ 7 h 282"/>
                <a:gd name="T2" fmla="*/ 0 w 194"/>
                <a:gd name="T3" fmla="*/ 7 h 282"/>
                <a:gd name="T4" fmla="*/ 14 w 194"/>
                <a:gd name="T5" fmla="*/ 4 h 282"/>
                <a:gd name="T6" fmla="*/ 31 w 194"/>
                <a:gd name="T7" fmla="*/ 2 h 282"/>
                <a:gd name="T8" fmla="*/ 52 w 194"/>
                <a:gd name="T9" fmla="*/ 0 h 282"/>
                <a:gd name="T10" fmla="*/ 73 w 194"/>
                <a:gd name="T11" fmla="*/ 0 h 282"/>
                <a:gd name="T12" fmla="*/ 73 w 194"/>
                <a:gd name="T13" fmla="*/ 0 h 282"/>
                <a:gd name="T14" fmla="*/ 87 w 194"/>
                <a:gd name="T15" fmla="*/ 0 h 282"/>
                <a:gd name="T16" fmla="*/ 98 w 194"/>
                <a:gd name="T17" fmla="*/ 1 h 282"/>
                <a:gd name="T18" fmla="*/ 110 w 194"/>
                <a:gd name="T19" fmla="*/ 4 h 282"/>
                <a:gd name="T20" fmla="*/ 121 w 194"/>
                <a:gd name="T21" fmla="*/ 7 h 282"/>
                <a:gd name="T22" fmla="*/ 132 w 194"/>
                <a:gd name="T23" fmla="*/ 11 h 282"/>
                <a:gd name="T24" fmla="*/ 141 w 194"/>
                <a:gd name="T25" fmla="*/ 17 h 282"/>
                <a:gd name="T26" fmla="*/ 151 w 194"/>
                <a:gd name="T27" fmla="*/ 24 h 282"/>
                <a:gd name="T28" fmla="*/ 159 w 194"/>
                <a:gd name="T29" fmla="*/ 31 h 282"/>
                <a:gd name="T30" fmla="*/ 166 w 194"/>
                <a:gd name="T31" fmla="*/ 40 h 282"/>
                <a:gd name="T32" fmla="*/ 174 w 194"/>
                <a:gd name="T33" fmla="*/ 49 h 282"/>
                <a:gd name="T34" fmla="*/ 180 w 194"/>
                <a:gd name="T35" fmla="*/ 61 h 282"/>
                <a:gd name="T36" fmla="*/ 185 w 194"/>
                <a:gd name="T37" fmla="*/ 74 h 282"/>
                <a:gd name="T38" fmla="*/ 189 w 194"/>
                <a:gd name="T39" fmla="*/ 88 h 282"/>
                <a:gd name="T40" fmla="*/ 192 w 194"/>
                <a:gd name="T41" fmla="*/ 103 h 282"/>
                <a:gd name="T42" fmla="*/ 193 w 194"/>
                <a:gd name="T43" fmla="*/ 119 h 282"/>
                <a:gd name="T44" fmla="*/ 194 w 194"/>
                <a:gd name="T45" fmla="*/ 138 h 282"/>
                <a:gd name="T46" fmla="*/ 194 w 194"/>
                <a:gd name="T47" fmla="*/ 138 h 282"/>
                <a:gd name="T48" fmla="*/ 194 w 194"/>
                <a:gd name="T49" fmla="*/ 155 h 282"/>
                <a:gd name="T50" fmla="*/ 193 w 194"/>
                <a:gd name="T51" fmla="*/ 172 h 282"/>
                <a:gd name="T52" fmla="*/ 191 w 194"/>
                <a:gd name="T53" fmla="*/ 187 h 282"/>
                <a:gd name="T54" fmla="*/ 188 w 194"/>
                <a:gd name="T55" fmla="*/ 202 h 282"/>
                <a:gd name="T56" fmla="*/ 185 w 194"/>
                <a:gd name="T57" fmla="*/ 215 h 282"/>
                <a:gd name="T58" fmla="*/ 181 w 194"/>
                <a:gd name="T59" fmla="*/ 226 h 282"/>
                <a:gd name="T60" fmla="*/ 175 w 194"/>
                <a:gd name="T61" fmla="*/ 238 h 282"/>
                <a:gd name="T62" fmla="*/ 168 w 194"/>
                <a:gd name="T63" fmla="*/ 247 h 282"/>
                <a:gd name="T64" fmla="*/ 160 w 194"/>
                <a:gd name="T65" fmla="*/ 255 h 282"/>
                <a:gd name="T66" fmla="*/ 151 w 194"/>
                <a:gd name="T67" fmla="*/ 262 h 282"/>
                <a:gd name="T68" fmla="*/ 141 w 194"/>
                <a:gd name="T69" fmla="*/ 269 h 282"/>
                <a:gd name="T70" fmla="*/ 129 w 194"/>
                <a:gd name="T71" fmla="*/ 274 h 282"/>
                <a:gd name="T72" fmla="*/ 115 w 194"/>
                <a:gd name="T73" fmla="*/ 277 h 282"/>
                <a:gd name="T74" fmla="*/ 100 w 194"/>
                <a:gd name="T75" fmla="*/ 280 h 282"/>
                <a:gd name="T76" fmla="*/ 84 w 194"/>
                <a:gd name="T77" fmla="*/ 282 h 282"/>
                <a:gd name="T78" fmla="*/ 65 w 194"/>
                <a:gd name="T79" fmla="*/ 282 h 282"/>
                <a:gd name="T80" fmla="*/ 65 w 194"/>
                <a:gd name="T81" fmla="*/ 282 h 282"/>
                <a:gd name="T82" fmla="*/ 42 w 194"/>
                <a:gd name="T83" fmla="*/ 281 h 282"/>
                <a:gd name="T84" fmla="*/ 20 w 194"/>
                <a:gd name="T85" fmla="*/ 280 h 282"/>
                <a:gd name="T86" fmla="*/ 0 w 194"/>
                <a:gd name="T87" fmla="*/ 278 h 282"/>
                <a:gd name="T88" fmla="*/ 0 w 194"/>
                <a:gd name="T89" fmla="*/ 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4" h="282">
                  <a:moveTo>
                    <a:pt x="0" y="7"/>
                  </a:moveTo>
                  <a:lnTo>
                    <a:pt x="0" y="7"/>
                  </a:lnTo>
                  <a:lnTo>
                    <a:pt x="14" y="4"/>
                  </a:lnTo>
                  <a:lnTo>
                    <a:pt x="31" y="2"/>
                  </a:lnTo>
                  <a:lnTo>
                    <a:pt x="52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7" y="0"/>
                  </a:lnTo>
                  <a:lnTo>
                    <a:pt x="98" y="1"/>
                  </a:lnTo>
                  <a:lnTo>
                    <a:pt x="110" y="4"/>
                  </a:lnTo>
                  <a:lnTo>
                    <a:pt x="121" y="7"/>
                  </a:lnTo>
                  <a:lnTo>
                    <a:pt x="132" y="11"/>
                  </a:lnTo>
                  <a:lnTo>
                    <a:pt x="141" y="17"/>
                  </a:lnTo>
                  <a:lnTo>
                    <a:pt x="151" y="24"/>
                  </a:lnTo>
                  <a:lnTo>
                    <a:pt x="159" y="31"/>
                  </a:lnTo>
                  <a:lnTo>
                    <a:pt x="166" y="40"/>
                  </a:lnTo>
                  <a:lnTo>
                    <a:pt x="174" y="49"/>
                  </a:lnTo>
                  <a:lnTo>
                    <a:pt x="180" y="61"/>
                  </a:lnTo>
                  <a:lnTo>
                    <a:pt x="185" y="74"/>
                  </a:lnTo>
                  <a:lnTo>
                    <a:pt x="189" y="88"/>
                  </a:lnTo>
                  <a:lnTo>
                    <a:pt x="192" y="103"/>
                  </a:lnTo>
                  <a:lnTo>
                    <a:pt x="193" y="119"/>
                  </a:lnTo>
                  <a:lnTo>
                    <a:pt x="194" y="138"/>
                  </a:lnTo>
                  <a:lnTo>
                    <a:pt x="194" y="138"/>
                  </a:lnTo>
                  <a:lnTo>
                    <a:pt x="194" y="155"/>
                  </a:lnTo>
                  <a:lnTo>
                    <a:pt x="193" y="172"/>
                  </a:lnTo>
                  <a:lnTo>
                    <a:pt x="191" y="187"/>
                  </a:lnTo>
                  <a:lnTo>
                    <a:pt x="188" y="202"/>
                  </a:lnTo>
                  <a:lnTo>
                    <a:pt x="185" y="215"/>
                  </a:lnTo>
                  <a:lnTo>
                    <a:pt x="181" y="226"/>
                  </a:lnTo>
                  <a:lnTo>
                    <a:pt x="175" y="238"/>
                  </a:lnTo>
                  <a:lnTo>
                    <a:pt x="168" y="247"/>
                  </a:lnTo>
                  <a:lnTo>
                    <a:pt x="160" y="255"/>
                  </a:lnTo>
                  <a:lnTo>
                    <a:pt x="151" y="262"/>
                  </a:lnTo>
                  <a:lnTo>
                    <a:pt x="141" y="269"/>
                  </a:lnTo>
                  <a:lnTo>
                    <a:pt x="129" y="274"/>
                  </a:lnTo>
                  <a:lnTo>
                    <a:pt x="115" y="277"/>
                  </a:lnTo>
                  <a:lnTo>
                    <a:pt x="100" y="280"/>
                  </a:lnTo>
                  <a:lnTo>
                    <a:pt x="84" y="282"/>
                  </a:lnTo>
                  <a:lnTo>
                    <a:pt x="65" y="282"/>
                  </a:lnTo>
                  <a:lnTo>
                    <a:pt x="65" y="282"/>
                  </a:lnTo>
                  <a:lnTo>
                    <a:pt x="42" y="281"/>
                  </a:lnTo>
                  <a:lnTo>
                    <a:pt x="20" y="280"/>
                  </a:lnTo>
                  <a:lnTo>
                    <a:pt x="0" y="278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92" name="Freeform 15"/>
            <p:cNvSpPr>
              <a:spLocks/>
            </p:cNvSpPr>
            <p:nvPr userDrawn="1"/>
          </p:nvSpPr>
          <p:spPr bwMode="auto">
            <a:xfrm>
              <a:off x="5035" y="3974"/>
              <a:ext cx="97" cy="107"/>
            </a:xfrm>
            <a:custGeom>
              <a:avLst/>
              <a:gdLst>
                <a:gd name="T0" fmla="*/ 171 w 385"/>
                <a:gd name="T1" fmla="*/ 0 h 428"/>
                <a:gd name="T2" fmla="*/ 171 w 385"/>
                <a:gd name="T3" fmla="*/ 0 h 428"/>
                <a:gd name="T4" fmla="*/ 150 w 385"/>
                <a:gd name="T5" fmla="*/ 1 h 428"/>
                <a:gd name="T6" fmla="*/ 129 w 385"/>
                <a:gd name="T7" fmla="*/ 2 h 428"/>
                <a:gd name="T8" fmla="*/ 106 w 385"/>
                <a:gd name="T9" fmla="*/ 4 h 428"/>
                <a:gd name="T10" fmla="*/ 83 w 385"/>
                <a:gd name="T11" fmla="*/ 7 h 428"/>
                <a:gd name="T12" fmla="*/ 60 w 385"/>
                <a:gd name="T13" fmla="*/ 10 h 428"/>
                <a:gd name="T14" fmla="*/ 39 w 385"/>
                <a:gd name="T15" fmla="*/ 14 h 428"/>
                <a:gd name="T16" fmla="*/ 18 w 385"/>
                <a:gd name="T17" fmla="*/ 20 h 428"/>
                <a:gd name="T18" fmla="*/ 0 w 385"/>
                <a:gd name="T19" fmla="*/ 26 h 428"/>
                <a:gd name="T20" fmla="*/ 0 w 385"/>
                <a:gd name="T21" fmla="*/ 415 h 428"/>
                <a:gd name="T22" fmla="*/ 0 w 385"/>
                <a:gd name="T23" fmla="*/ 415 h 428"/>
                <a:gd name="T24" fmla="*/ 15 w 385"/>
                <a:gd name="T25" fmla="*/ 418 h 428"/>
                <a:gd name="T26" fmla="*/ 34 w 385"/>
                <a:gd name="T27" fmla="*/ 420 h 428"/>
                <a:gd name="T28" fmla="*/ 73 w 385"/>
                <a:gd name="T29" fmla="*/ 424 h 428"/>
                <a:gd name="T30" fmla="*/ 116 w 385"/>
                <a:gd name="T31" fmla="*/ 427 h 428"/>
                <a:gd name="T32" fmla="*/ 155 w 385"/>
                <a:gd name="T33" fmla="*/ 428 h 428"/>
                <a:gd name="T34" fmla="*/ 155 w 385"/>
                <a:gd name="T35" fmla="*/ 428 h 428"/>
                <a:gd name="T36" fmla="*/ 186 w 385"/>
                <a:gd name="T37" fmla="*/ 427 h 428"/>
                <a:gd name="T38" fmla="*/ 212 w 385"/>
                <a:gd name="T39" fmla="*/ 425 h 428"/>
                <a:gd name="T40" fmla="*/ 238 w 385"/>
                <a:gd name="T41" fmla="*/ 421 h 428"/>
                <a:gd name="T42" fmla="*/ 261 w 385"/>
                <a:gd name="T43" fmla="*/ 415 h 428"/>
                <a:gd name="T44" fmla="*/ 282 w 385"/>
                <a:gd name="T45" fmla="*/ 408 h 428"/>
                <a:gd name="T46" fmla="*/ 301 w 385"/>
                <a:gd name="T47" fmla="*/ 399 h 428"/>
                <a:gd name="T48" fmla="*/ 309 w 385"/>
                <a:gd name="T49" fmla="*/ 394 h 428"/>
                <a:gd name="T50" fmla="*/ 318 w 385"/>
                <a:gd name="T51" fmla="*/ 389 h 428"/>
                <a:gd name="T52" fmla="*/ 326 w 385"/>
                <a:gd name="T53" fmla="*/ 383 h 428"/>
                <a:gd name="T54" fmla="*/ 333 w 385"/>
                <a:gd name="T55" fmla="*/ 377 h 428"/>
                <a:gd name="T56" fmla="*/ 339 w 385"/>
                <a:gd name="T57" fmla="*/ 369 h 428"/>
                <a:gd name="T58" fmla="*/ 345 w 385"/>
                <a:gd name="T59" fmla="*/ 362 h 428"/>
                <a:gd name="T60" fmla="*/ 351 w 385"/>
                <a:gd name="T61" fmla="*/ 355 h 428"/>
                <a:gd name="T62" fmla="*/ 356 w 385"/>
                <a:gd name="T63" fmla="*/ 347 h 428"/>
                <a:gd name="T64" fmla="*/ 361 w 385"/>
                <a:gd name="T65" fmla="*/ 337 h 428"/>
                <a:gd name="T66" fmla="*/ 366 w 385"/>
                <a:gd name="T67" fmla="*/ 329 h 428"/>
                <a:gd name="T68" fmla="*/ 373 w 385"/>
                <a:gd name="T69" fmla="*/ 309 h 428"/>
                <a:gd name="T70" fmla="*/ 378 w 385"/>
                <a:gd name="T71" fmla="*/ 287 h 428"/>
                <a:gd name="T72" fmla="*/ 382 w 385"/>
                <a:gd name="T73" fmla="*/ 264 h 428"/>
                <a:gd name="T74" fmla="*/ 384 w 385"/>
                <a:gd name="T75" fmla="*/ 239 h 428"/>
                <a:gd name="T76" fmla="*/ 385 w 385"/>
                <a:gd name="T77" fmla="*/ 211 h 428"/>
                <a:gd name="T78" fmla="*/ 385 w 385"/>
                <a:gd name="T79" fmla="*/ 211 h 428"/>
                <a:gd name="T80" fmla="*/ 384 w 385"/>
                <a:gd name="T81" fmla="*/ 187 h 428"/>
                <a:gd name="T82" fmla="*/ 381 w 385"/>
                <a:gd name="T83" fmla="*/ 164 h 428"/>
                <a:gd name="T84" fmla="*/ 377 w 385"/>
                <a:gd name="T85" fmla="*/ 143 h 428"/>
                <a:gd name="T86" fmla="*/ 371 w 385"/>
                <a:gd name="T87" fmla="*/ 122 h 428"/>
                <a:gd name="T88" fmla="*/ 363 w 385"/>
                <a:gd name="T89" fmla="*/ 104 h 428"/>
                <a:gd name="T90" fmla="*/ 352 w 385"/>
                <a:gd name="T91" fmla="*/ 86 h 428"/>
                <a:gd name="T92" fmla="*/ 341 w 385"/>
                <a:gd name="T93" fmla="*/ 71 h 428"/>
                <a:gd name="T94" fmla="*/ 328 w 385"/>
                <a:gd name="T95" fmla="*/ 57 h 428"/>
                <a:gd name="T96" fmla="*/ 314 w 385"/>
                <a:gd name="T97" fmla="*/ 43 h 428"/>
                <a:gd name="T98" fmla="*/ 297 w 385"/>
                <a:gd name="T99" fmla="*/ 32 h 428"/>
                <a:gd name="T100" fmla="*/ 280 w 385"/>
                <a:gd name="T101" fmla="*/ 23 h 428"/>
                <a:gd name="T102" fmla="*/ 260 w 385"/>
                <a:gd name="T103" fmla="*/ 14 h 428"/>
                <a:gd name="T104" fmla="*/ 240 w 385"/>
                <a:gd name="T105" fmla="*/ 8 h 428"/>
                <a:gd name="T106" fmla="*/ 218 w 385"/>
                <a:gd name="T107" fmla="*/ 4 h 428"/>
                <a:gd name="T108" fmla="*/ 195 w 385"/>
                <a:gd name="T109" fmla="*/ 1 h 428"/>
                <a:gd name="T110" fmla="*/ 171 w 385"/>
                <a:gd name="T111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5" h="428">
                  <a:moveTo>
                    <a:pt x="171" y="0"/>
                  </a:moveTo>
                  <a:lnTo>
                    <a:pt x="171" y="0"/>
                  </a:lnTo>
                  <a:lnTo>
                    <a:pt x="150" y="1"/>
                  </a:lnTo>
                  <a:lnTo>
                    <a:pt x="129" y="2"/>
                  </a:lnTo>
                  <a:lnTo>
                    <a:pt x="106" y="4"/>
                  </a:lnTo>
                  <a:lnTo>
                    <a:pt x="83" y="7"/>
                  </a:lnTo>
                  <a:lnTo>
                    <a:pt x="60" y="10"/>
                  </a:lnTo>
                  <a:lnTo>
                    <a:pt x="39" y="14"/>
                  </a:lnTo>
                  <a:lnTo>
                    <a:pt x="18" y="20"/>
                  </a:lnTo>
                  <a:lnTo>
                    <a:pt x="0" y="26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15" y="418"/>
                  </a:lnTo>
                  <a:lnTo>
                    <a:pt x="34" y="420"/>
                  </a:lnTo>
                  <a:lnTo>
                    <a:pt x="73" y="424"/>
                  </a:lnTo>
                  <a:lnTo>
                    <a:pt x="116" y="427"/>
                  </a:lnTo>
                  <a:lnTo>
                    <a:pt x="155" y="428"/>
                  </a:lnTo>
                  <a:lnTo>
                    <a:pt x="155" y="428"/>
                  </a:lnTo>
                  <a:lnTo>
                    <a:pt x="186" y="427"/>
                  </a:lnTo>
                  <a:lnTo>
                    <a:pt x="212" y="425"/>
                  </a:lnTo>
                  <a:lnTo>
                    <a:pt x="238" y="421"/>
                  </a:lnTo>
                  <a:lnTo>
                    <a:pt x="261" y="415"/>
                  </a:lnTo>
                  <a:lnTo>
                    <a:pt x="282" y="408"/>
                  </a:lnTo>
                  <a:lnTo>
                    <a:pt x="301" y="399"/>
                  </a:lnTo>
                  <a:lnTo>
                    <a:pt x="309" y="394"/>
                  </a:lnTo>
                  <a:lnTo>
                    <a:pt x="318" y="389"/>
                  </a:lnTo>
                  <a:lnTo>
                    <a:pt x="326" y="383"/>
                  </a:lnTo>
                  <a:lnTo>
                    <a:pt x="333" y="377"/>
                  </a:lnTo>
                  <a:lnTo>
                    <a:pt x="339" y="369"/>
                  </a:lnTo>
                  <a:lnTo>
                    <a:pt x="345" y="362"/>
                  </a:lnTo>
                  <a:lnTo>
                    <a:pt x="351" y="355"/>
                  </a:lnTo>
                  <a:lnTo>
                    <a:pt x="356" y="347"/>
                  </a:lnTo>
                  <a:lnTo>
                    <a:pt x="361" y="337"/>
                  </a:lnTo>
                  <a:lnTo>
                    <a:pt x="366" y="329"/>
                  </a:lnTo>
                  <a:lnTo>
                    <a:pt x="373" y="309"/>
                  </a:lnTo>
                  <a:lnTo>
                    <a:pt x="378" y="287"/>
                  </a:lnTo>
                  <a:lnTo>
                    <a:pt x="382" y="264"/>
                  </a:lnTo>
                  <a:lnTo>
                    <a:pt x="384" y="239"/>
                  </a:lnTo>
                  <a:lnTo>
                    <a:pt x="385" y="211"/>
                  </a:lnTo>
                  <a:lnTo>
                    <a:pt x="385" y="211"/>
                  </a:lnTo>
                  <a:lnTo>
                    <a:pt x="384" y="187"/>
                  </a:lnTo>
                  <a:lnTo>
                    <a:pt x="381" y="164"/>
                  </a:lnTo>
                  <a:lnTo>
                    <a:pt x="377" y="143"/>
                  </a:lnTo>
                  <a:lnTo>
                    <a:pt x="371" y="122"/>
                  </a:lnTo>
                  <a:lnTo>
                    <a:pt x="363" y="104"/>
                  </a:lnTo>
                  <a:lnTo>
                    <a:pt x="352" y="86"/>
                  </a:lnTo>
                  <a:lnTo>
                    <a:pt x="341" y="71"/>
                  </a:lnTo>
                  <a:lnTo>
                    <a:pt x="328" y="57"/>
                  </a:lnTo>
                  <a:lnTo>
                    <a:pt x="314" y="43"/>
                  </a:lnTo>
                  <a:lnTo>
                    <a:pt x="297" y="32"/>
                  </a:lnTo>
                  <a:lnTo>
                    <a:pt x="280" y="23"/>
                  </a:lnTo>
                  <a:lnTo>
                    <a:pt x="260" y="14"/>
                  </a:lnTo>
                  <a:lnTo>
                    <a:pt x="240" y="8"/>
                  </a:lnTo>
                  <a:lnTo>
                    <a:pt x="218" y="4"/>
                  </a:lnTo>
                  <a:lnTo>
                    <a:pt x="195" y="1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38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</p:spTree>
    <p:extLst>
      <p:ext uri="{BB962C8B-B14F-4D97-AF65-F5344CB8AC3E}">
        <p14:creationId xmlns:p14="http://schemas.microsoft.com/office/powerpoint/2010/main" val="11570060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branding divider grey"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"/>
          <p:cNvGrpSpPr>
            <a:grpSpLocks noChangeAspect="1"/>
          </p:cNvGrpSpPr>
          <p:nvPr userDrawn="1"/>
        </p:nvGrpSpPr>
        <p:grpSpPr bwMode="auto">
          <a:xfrm>
            <a:off x="9791822" y="6125184"/>
            <a:ext cx="1289050" cy="169863"/>
            <a:chOff x="4649" y="3974"/>
            <a:chExt cx="812" cy="107"/>
          </a:xfrm>
        </p:grpSpPr>
        <p:sp>
          <p:nvSpPr>
            <p:cNvPr id="51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649" y="3974"/>
              <a:ext cx="81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auto">
            <a:xfrm>
              <a:off x="4649" y="3974"/>
              <a:ext cx="812" cy="107"/>
            </a:xfrm>
            <a:custGeom>
              <a:avLst/>
              <a:gdLst>
                <a:gd name="T0" fmla="*/ 2293 w 3248"/>
                <a:gd name="T1" fmla="*/ 424 h 428"/>
                <a:gd name="T2" fmla="*/ 2209 w 3248"/>
                <a:gd name="T3" fmla="*/ 355 h 428"/>
                <a:gd name="T4" fmla="*/ 2159 w 3248"/>
                <a:gd name="T5" fmla="*/ 76 h 428"/>
                <a:gd name="T6" fmla="*/ 2306 w 3248"/>
                <a:gd name="T7" fmla="*/ 5 h 428"/>
                <a:gd name="T8" fmla="*/ 2042 w 3248"/>
                <a:gd name="T9" fmla="*/ 407 h 428"/>
                <a:gd name="T10" fmla="*/ 611 w 3248"/>
                <a:gd name="T11" fmla="*/ 11 h 428"/>
                <a:gd name="T12" fmla="*/ 672 w 3248"/>
                <a:gd name="T13" fmla="*/ 353 h 428"/>
                <a:gd name="T14" fmla="*/ 737 w 3248"/>
                <a:gd name="T15" fmla="*/ 376 h 428"/>
                <a:gd name="T16" fmla="*/ 909 w 3248"/>
                <a:gd name="T17" fmla="*/ 1 h 428"/>
                <a:gd name="T18" fmla="*/ 261 w 3248"/>
                <a:gd name="T19" fmla="*/ 332 h 428"/>
                <a:gd name="T20" fmla="*/ 114 w 3248"/>
                <a:gd name="T21" fmla="*/ 347 h 428"/>
                <a:gd name="T22" fmla="*/ 94 w 3248"/>
                <a:gd name="T23" fmla="*/ 277 h 428"/>
                <a:gd name="T24" fmla="*/ 261 w 3248"/>
                <a:gd name="T25" fmla="*/ 332 h 428"/>
                <a:gd name="T26" fmla="*/ 52 w 3248"/>
                <a:gd name="T27" fmla="*/ 102 h 428"/>
                <a:gd name="T28" fmla="*/ 234 w 3248"/>
                <a:gd name="T29" fmla="*/ 90 h 428"/>
                <a:gd name="T30" fmla="*/ 179 w 3248"/>
                <a:gd name="T31" fmla="*/ 176 h 428"/>
                <a:gd name="T32" fmla="*/ 9 w 3248"/>
                <a:gd name="T33" fmla="*/ 257 h 428"/>
                <a:gd name="T34" fmla="*/ 35 w 3248"/>
                <a:gd name="T35" fmla="*/ 394 h 428"/>
                <a:gd name="T36" fmla="*/ 164 w 3248"/>
                <a:gd name="T37" fmla="*/ 426 h 428"/>
                <a:gd name="T38" fmla="*/ 284 w 3248"/>
                <a:gd name="T39" fmla="*/ 404 h 428"/>
                <a:gd name="T40" fmla="*/ 331 w 3248"/>
                <a:gd name="T41" fmla="*/ 45 h 428"/>
                <a:gd name="T42" fmla="*/ 1319 w 3248"/>
                <a:gd name="T43" fmla="*/ 332 h 428"/>
                <a:gd name="T44" fmla="*/ 1168 w 3248"/>
                <a:gd name="T45" fmla="*/ 344 h 428"/>
                <a:gd name="T46" fmla="*/ 1155 w 3248"/>
                <a:gd name="T47" fmla="*/ 272 h 428"/>
                <a:gd name="T48" fmla="*/ 1264 w 3248"/>
                <a:gd name="T49" fmla="*/ 0 h 428"/>
                <a:gd name="T50" fmla="*/ 1122 w 3248"/>
                <a:gd name="T51" fmla="*/ 98 h 428"/>
                <a:gd name="T52" fmla="*/ 1298 w 3248"/>
                <a:gd name="T53" fmla="*/ 94 h 428"/>
                <a:gd name="T54" fmla="*/ 1212 w 3248"/>
                <a:gd name="T55" fmla="*/ 177 h 428"/>
                <a:gd name="T56" fmla="*/ 1064 w 3248"/>
                <a:gd name="T57" fmla="*/ 270 h 428"/>
                <a:gd name="T58" fmla="*/ 1102 w 3248"/>
                <a:gd name="T59" fmla="*/ 401 h 428"/>
                <a:gd name="T60" fmla="*/ 1246 w 3248"/>
                <a:gd name="T61" fmla="*/ 423 h 428"/>
                <a:gd name="T62" fmla="*/ 1354 w 3248"/>
                <a:gd name="T63" fmla="*/ 407 h 428"/>
                <a:gd name="T64" fmla="*/ 1381 w 3248"/>
                <a:gd name="T65" fmla="*/ 36 h 428"/>
                <a:gd name="T66" fmla="*/ 2714 w 3248"/>
                <a:gd name="T67" fmla="*/ 326 h 428"/>
                <a:gd name="T68" fmla="*/ 2576 w 3248"/>
                <a:gd name="T69" fmla="*/ 337 h 428"/>
                <a:gd name="T70" fmla="*/ 2533 w 3248"/>
                <a:gd name="T71" fmla="*/ 4 h 428"/>
                <a:gd name="T72" fmla="*/ 2468 w 3248"/>
                <a:gd name="T73" fmla="*/ 364 h 428"/>
                <a:gd name="T74" fmla="*/ 2611 w 3248"/>
                <a:gd name="T75" fmla="*/ 427 h 428"/>
                <a:gd name="T76" fmla="*/ 2761 w 3248"/>
                <a:gd name="T77" fmla="*/ 403 h 428"/>
                <a:gd name="T78" fmla="*/ 2937 w 3248"/>
                <a:gd name="T79" fmla="*/ 413 h 428"/>
                <a:gd name="T80" fmla="*/ 3135 w 3248"/>
                <a:gd name="T81" fmla="*/ 422 h 428"/>
                <a:gd name="T82" fmla="*/ 3248 w 3248"/>
                <a:gd name="T83" fmla="*/ 300 h 428"/>
                <a:gd name="T84" fmla="*/ 3184 w 3248"/>
                <a:gd name="T85" fmla="*/ 204 h 428"/>
                <a:gd name="T86" fmla="*/ 3038 w 3248"/>
                <a:gd name="T87" fmla="*/ 127 h 428"/>
                <a:gd name="T88" fmla="*/ 3076 w 3248"/>
                <a:gd name="T89" fmla="*/ 76 h 428"/>
                <a:gd name="T90" fmla="*/ 3232 w 3248"/>
                <a:gd name="T91" fmla="*/ 30 h 428"/>
                <a:gd name="T92" fmla="*/ 3039 w 3248"/>
                <a:gd name="T93" fmla="*/ 8 h 428"/>
                <a:gd name="T94" fmla="*/ 2943 w 3248"/>
                <a:gd name="T95" fmla="*/ 122 h 428"/>
                <a:gd name="T96" fmla="*/ 3021 w 3248"/>
                <a:gd name="T97" fmla="*/ 229 h 428"/>
                <a:gd name="T98" fmla="*/ 3154 w 3248"/>
                <a:gd name="T99" fmla="*/ 300 h 428"/>
                <a:gd name="T100" fmla="*/ 3113 w 3248"/>
                <a:gd name="T101" fmla="*/ 350 h 428"/>
                <a:gd name="T102" fmla="*/ 1639 w 3248"/>
                <a:gd name="T103" fmla="*/ 80 h 428"/>
                <a:gd name="T104" fmla="*/ 1790 w 3248"/>
                <a:gd name="T105" fmla="*/ 97 h 428"/>
                <a:gd name="T106" fmla="*/ 1832 w 3248"/>
                <a:gd name="T107" fmla="*/ 245 h 428"/>
                <a:gd name="T108" fmla="*/ 1739 w 3248"/>
                <a:gd name="T109" fmla="*/ 353 h 428"/>
                <a:gd name="T110" fmla="*/ 1652 w 3248"/>
                <a:gd name="T111" fmla="*/ 4 h 428"/>
                <a:gd name="T112" fmla="*/ 1701 w 3248"/>
                <a:gd name="T113" fmla="*/ 428 h 428"/>
                <a:gd name="T114" fmla="*/ 1885 w 3248"/>
                <a:gd name="T115" fmla="*/ 369 h 428"/>
                <a:gd name="T116" fmla="*/ 1930 w 3248"/>
                <a:gd name="T117" fmla="*/ 187 h 428"/>
                <a:gd name="T118" fmla="*/ 1786 w 3248"/>
                <a:gd name="T119" fmla="*/ 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48" h="428">
                  <a:moveTo>
                    <a:pt x="2042" y="407"/>
                  </a:moveTo>
                  <a:lnTo>
                    <a:pt x="2042" y="407"/>
                  </a:lnTo>
                  <a:lnTo>
                    <a:pt x="2055" y="411"/>
                  </a:lnTo>
                  <a:lnTo>
                    <a:pt x="2089" y="418"/>
                  </a:lnTo>
                  <a:lnTo>
                    <a:pt x="2113" y="421"/>
                  </a:lnTo>
                  <a:lnTo>
                    <a:pt x="2140" y="425"/>
                  </a:lnTo>
                  <a:lnTo>
                    <a:pt x="2171" y="427"/>
                  </a:lnTo>
                  <a:lnTo>
                    <a:pt x="2205" y="428"/>
                  </a:lnTo>
                  <a:lnTo>
                    <a:pt x="2205" y="428"/>
                  </a:lnTo>
                  <a:lnTo>
                    <a:pt x="2239" y="427"/>
                  </a:lnTo>
                  <a:lnTo>
                    <a:pt x="2268" y="426"/>
                  </a:lnTo>
                  <a:lnTo>
                    <a:pt x="2293" y="424"/>
                  </a:lnTo>
                  <a:lnTo>
                    <a:pt x="2312" y="422"/>
                  </a:lnTo>
                  <a:lnTo>
                    <a:pt x="2339" y="419"/>
                  </a:lnTo>
                  <a:lnTo>
                    <a:pt x="2347" y="417"/>
                  </a:lnTo>
                  <a:lnTo>
                    <a:pt x="2347" y="346"/>
                  </a:lnTo>
                  <a:lnTo>
                    <a:pt x="2347" y="346"/>
                  </a:lnTo>
                  <a:lnTo>
                    <a:pt x="2339" y="347"/>
                  </a:lnTo>
                  <a:lnTo>
                    <a:pt x="2314" y="351"/>
                  </a:lnTo>
                  <a:lnTo>
                    <a:pt x="2277" y="354"/>
                  </a:lnTo>
                  <a:lnTo>
                    <a:pt x="2255" y="355"/>
                  </a:lnTo>
                  <a:lnTo>
                    <a:pt x="2230" y="355"/>
                  </a:lnTo>
                  <a:lnTo>
                    <a:pt x="2230" y="355"/>
                  </a:lnTo>
                  <a:lnTo>
                    <a:pt x="2209" y="355"/>
                  </a:lnTo>
                  <a:lnTo>
                    <a:pt x="2191" y="354"/>
                  </a:lnTo>
                  <a:lnTo>
                    <a:pt x="2160" y="351"/>
                  </a:lnTo>
                  <a:lnTo>
                    <a:pt x="2141" y="349"/>
                  </a:lnTo>
                  <a:lnTo>
                    <a:pt x="2134" y="348"/>
                  </a:lnTo>
                  <a:lnTo>
                    <a:pt x="2134" y="247"/>
                  </a:lnTo>
                  <a:lnTo>
                    <a:pt x="2318" y="247"/>
                  </a:lnTo>
                  <a:lnTo>
                    <a:pt x="2318" y="175"/>
                  </a:lnTo>
                  <a:lnTo>
                    <a:pt x="2134" y="175"/>
                  </a:lnTo>
                  <a:lnTo>
                    <a:pt x="2134" y="79"/>
                  </a:lnTo>
                  <a:lnTo>
                    <a:pt x="2134" y="79"/>
                  </a:lnTo>
                  <a:lnTo>
                    <a:pt x="2141" y="78"/>
                  </a:lnTo>
                  <a:lnTo>
                    <a:pt x="2159" y="76"/>
                  </a:lnTo>
                  <a:lnTo>
                    <a:pt x="2187" y="74"/>
                  </a:lnTo>
                  <a:lnTo>
                    <a:pt x="2224" y="73"/>
                  </a:lnTo>
                  <a:lnTo>
                    <a:pt x="2224" y="73"/>
                  </a:lnTo>
                  <a:lnTo>
                    <a:pt x="2247" y="73"/>
                  </a:lnTo>
                  <a:lnTo>
                    <a:pt x="2268" y="74"/>
                  </a:lnTo>
                  <a:lnTo>
                    <a:pt x="2305" y="77"/>
                  </a:lnTo>
                  <a:lnTo>
                    <a:pt x="2331" y="80"/>
                  </a:lnTo>
                  <a:lnTo>
                    <a:pt x="2340" y="82"/>
                  </a:lnTo>
                  <a:lnTo>
                    <a:pt x="2340" y="10"/>
                  </a:lnTo>
                  <a:lnTo>
                    <a:pt x="2340" y="10"/>
                  </a:lnTo>
                  <a:lnTo>
                    <a:pt x="2331" y="9"/>
                  </a:lnTo>
                  <a:lnTo>
                    <a:pt x="2306" y="5"/>
                  </a:lnTo>
                  <a:lnTo>
                    <a:pt x="2266" y="2"/>
                  </a:lnTo>
                  <a:lnTo>
                    <a:pt x="2242" y="1"/>
                  </a:lnTo>
                  <a:lnTo>
                    <a:pt x="2214" y="0"/>
                  </a:lnTo>
                  <a:lnTo>
                    <a:pt x="2214" y="0"/>
                  </a:lnTo>
                  <a:lnTo>
                    <a:pt x="2176" y="1"/>
                  </a:lnTo>
                  <a:lnTo>
                    <a:pt x="2144" y="3"/>
                  </a:lnTo>
                  <a:lnTo>
                    <a:pt x="2114" y="6"/>
                  </a:lnTo>
                  <a:lnTo>
                    <a:pt x="2089" y="9"/>
                  </a:lnTo>
                  <a:lnTo>
                    <a:pt x="2069" y="13"/>
                  </a:lnTo>
                  <a:lnTo>
                    <a:pt x="2055" y="15"/>
                  </a:lnTo>
                  <a:lnTo>
                    <a:pt x="2042" y="19"/>
                  </a:lnTo>
                  <a:lnTo>
                    <a:pt x="2042" y="407"/>
                  </a:lnTo>
                  <a:close/>
                  <a:moveTo>
                    <a:pt x="726" y="246"/>
                  </a:moveTo>
                  <a:lnTo>
                    <a:pt x="726" y="246"/>
                  </a:lnTo>
                  <a:lnTo>
                    <a:pt x="722" y="257"/>
                  </a:lnTo>
                  <a:lnTo>
                    <a:pt x="719" y="270"/>
                  </a:lnTo>
                  <a:lnTo>
                    <a:pt x="719" y="270"/>
                  </a:lnTo>
                  <a:lnTo>
                    <a:pt x="715" y="257"/>
                  </a:lnTo>
                  <a:lnTo>
                    <a:pt x="712" y="246"/>
                  </a:lnTo>
                  <a:lnTo>
                    <a:pt x="630" y="39"/>
                  </a:lnTo>
                  <a:lnTo>
                    <a:pt x="630" y="39"/>
                  </a:lnTo>
                  <a:lnTo>
                    <a:pt x="624" y="28"/>
                  </a:lnTo>
                  <a:lnTo>
                    <a:pt x="618" y="19"/>
                  </a:lnTo>
                  <a:lnTo>
                    <a:pt x="611" y="11"/>
                  </a:lnTo>
                  <a:lnTo>
                    <a:pt x="603" y="7"/>
                  </a:lnTo>
                  <a:lnTo>
                    <a:pt x="593" y="3"/>
                  </a:lnTo>
                  <a:lnTo>
                    <a:pt x="581" y="1"/>
                  </a:lnTo>
                  <a:lnTo>
                    <a:pt x="569" y="1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29" y="1"/>
                  </a:lnTo>
                  <a:lnTo>
                    <a:pt x="513" y="2"/>
                  </a:lnTo>
                  <a:lnTo>
                    <a:pt x="471" y="422"/>
                  </a:lnTo>
                  <a:lnTo>
                    <a:pt x="564" y="422"/>
                  </a:lnTo>
                  <a:lnTo>
                    <a:pt x="584" y="140"/>
                  </a:lnTo>
                  <a:lnTo>
                    <a:pt x="672" y="353"/>
                  </a:lnTo>
                  <a:lnTo>
                    <a:pt x="672" y="353"/>
                  </a:lnTo>
                  <a:lnTo>
                    <a:pt x="675" y="359"/>
                  </a:lnTo>
                  <a:lnTo>
                    <a:pt x="679" y="364"/>
                  </a:lnTo>
                  <a:lnTo>
                    <a:pt x="684" y="368"/>
                  </a:lnTo>
                  <a:lnTo>
                    <a:pt x="689" y="371"/>
                  </a:lnTo>
                  <a:lnTo>
                    <a:pt x="695" y="373"/>
                  </a:lnTo>
                  <a:lnTo>
                    <a:pt x="702" y="376"/>
                  </a:lnTo>
                  <a:lnTo>
                    <a:pt x="710" y="377"/>
                  </a:lnTo>
                  <a:lnTo>
                    <a:pt x="719" y="377"/>
                  </a:lnTo>
                  <a:lnTo>
                    <a:pt x="719" y="377"/>
                  </a:lnTo>
                  <a:lnTo>
                    <a:pt x="728" y="377"/>
                  </a:lnTo>
                  <a:lnTo>
                    <a:pt x="737" y="376"/>
                  </a:lnTo>
                  <a:lnTo>
                    <a:pt x="744" y="373"/>
                  </a:lnTo>
                  <a:lnTo>
                    <a:pt x="750" y="371"/>
                  </a:lnTo>
                  <a:lnTo>
                    <a:pt x="755" y="368"/>
                  </a:lnTo>
                  <a:lnTo>
                    <a:pt x="759" y="364"/>
                  </a:lnTo>
                  <a:lnTo>
                    <a:pt x="762" y="359"/>
                  </a:lnTo>
                  <a:lnTo>
                    <a:pt x="765" y="353"/>
                  </a:lnTo>
                  <a:lnTo>
                    <a:pt x="853" y="140"/>
                  </a:lnTo>
                  <a:lnTo>
                    <a:pt x="874" y="422"/>
                  </a:lnTo>
                  <a:lnTo>
                    <a:pt x="967" y="422"/>
                  </a:lnTo>
                  <a:lnTo>
                    <a:pt x="925" y="2"/>
                  </a:lnTo>
                  <a:lnTo>
                    <a:pt x="925" y="2"/>
                  </a:lnTo>
                  <a:lnTo>
                    <a:pt x="909" y="1"/>
                  </a:lnTo>
                  <a:lnTo>
                    <a:pt x="883" y="0"/>
                  </a:lnTo>
                  <a:lnTo>
                    <a:pt x="883" y="0"/>
                  </a:lnTo>
                  <a:lnTo>
                    <a:pt x="868" y="1"/>
                  </a:lnTo>
                  <a:lnTo>
                    <a:pt x="856" y="1"/>
                  </a:lnTo>
                  <a:lnTo>
                    <a:pt x="845" y="3"/>
                  </a:lnTo>
                  <a:lnTo>
                    <a:pt x="836" y="7"/>
                  </a:lnTo>
                  <a:lnTo>
                    <a:pt x="827" y="11"/>
                  </a:lnTo>
                  <a:lnTo>
                    <a:pt x="819" y="19"/>
                  </a:lnTo>
                  <a:lnTo>
                    <a:pt x="813" y="28"/>
                  </a:lnTo>
                  <a:lnTo>
                    <a:pt x="808" y="39"/>
                  </a:lnTo>
                  <a:lnTo>
                    <a:pt x="726" y="246"/>
                  </a:lnTo>
                  <a:close/>
                  <a:moveTo>
                    <a:pt x="261" y="332"/>
                  </a:moveTo>
                  <a:lnTo>
                    <a:pt x="261" y="332"/>
                  </a:lnTo>
                  <a:lnTo>
                    <a:pt x="241" y="338"/>
                  </a:lnTo>
                  <a:lnTo>
                    <a:pt x="215" y="347"/>
                  </a:lnTo>
                  <a:lnTo>
                    <a:pt x="200" y="350"/>
                  </a:lnTo>
                  <a:lnTo>
                    <a:pt x="186" y="353"/>
                  </a:lnTo>
                  <a:lnTo>
                    <a:pt x="172" y="355"/>
                  </a:lnTo>
                  <a:lnTo>
                    <a:pt x="157" y="355"/>
                  </a:lnTo>
                  <a:lnTo>
                    <a:pt x="157" y="355"/>
                  </a:lnTo>
                  <a:lnTo>
                    <a:pt x="144" y="355"/>
                  </a:lnTo>
                  <a:lnTo>
                    <a:pt x="131" y="353"/>
                  </a:lnTo>
                  <a:lnTo>
                    <a:pt x="120" y="349"/>
                  </a:lnTo>
                  <a:lnTo>
                    <a:pt x="114" y="347"/>
                  </a:lnTo>
                  <a:lnTo>
                    <a:pt x="109" y="344"/>
                  </a:lnTo>
                  <a:lnTo>
                    <a:pt x="105" y="340"/>
                  </a:lnTo>
                  <a:lnTo>
                    <a:pt x="101" y="336"/>
                  </a:lnTo>
                  <a:lnTo>
                    <a:pt x="98" y="331"/>
                  </a:lnTo>
                  <a:lnTo>
                    <a:pt x="95" y="326"/>
                  </a:lnTo>
                  <a:lnTo>
                    <a:pt x="93" y="321"/>
                  </a:lnTo>
                  <a:lnTo>
                    <a:pt x="92" y="315"/>
                  </a:lnTo>
                  <a:lnTo>
                    <a:pt x="91" y="308"/>
                  </a:lnTo>
                  <a:lnTo>
                    <a:pt x="90" y="300"/>
                  </a:lnTo>
                  <a:lnTo>
                    <a:pt x="90" y="300"/>
                  </a:lnTo>
                  <a:lnTo>
                    <a:pt x="91" y="288"/>
                  </a:lnTo>
                  <a:lnTo>
                    <a:pt x="94" y="277"/>
                  </a:lnTo>
                  <a:lnTo>
                    <a:pt x="96" y="272"/>
                  </a:lnTo>
                  <a:lnTo>
                    <a:pt x="99" y="266"/>
                  </a:lnTo>
                  <a:lnTo>
                    <a:pt x="103" y="262"/>
                  </a:lnTo>
                  <a:lnTo>
                    <a:pt x="106" y="258"/>
                  </a:lnTo>
                  <a:lnTo>
                    <a:pt x="111" y="255"/>
                  </a:lnTo>
                  <a:lnTo>
                    <a:pt x="116" y="252"/>
                  </a:lnTo>
                  <a:lnTo>
                    <a:pt x="123" y="249"/>
                  </a:lnTo>
                  <a:lnTo>
                    <a:pt x="129" y="247"/>
                  </a:lnTo>
                  <a:lnTo>
                    <a:pt x="145" y="244"/>
                  </a:lnTo>
                  <a:lnTo>
                    <a:pt x="162" y="242"/>
                  </a:lnTo>
                  <a:lnTo>
                    <a:pt x="261" y="239"/>
                  </a:lnTo>
                  <a:lnTo>
                    <a:pt x="261" y="332"/>
                  </a:lnTo>
                  <a:close/>
                  <a:moveTo>
                    <a:pt x="205" y="0"/>
                  </a:moveTo>
                  <a:lnTo>
                    <a:pt x="205" y="0"/>
                  </a:lnTo>
                  <a:lnTo>
                    <a:pt x="176" y="1"/>
                  </a:lnTo>
                  <a:lnTo>
                    <a:pt x="147" y="4"/>
                  </a:lnTo>
                  <a:lnTo>
                    <a:pt x="121" y="7"/>
                  </a:lnTo>
                  <a:lnTo>
                    <a:pt x="97" y="12"/>
                  </a:lnTo>
                  <a:lnTo>
                    <a:pt x="77" y="17"/>
                  </a:lnTo>
                  <a:lnTo>
                    <a:pt x="58" y="23"/>
                  </a:lnTo>
                  <a:lnTo>
                    <a:pt x="44" y="28"/>
                  </a:lnTo>
                  <a:lnTo>
                    <a:pt x="33" y="33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63" y="98"/>
                  </a:lnTo>
                  <a:lnTo>
                    <a:pt x="92" y="91"/>
                  </a:lnTo>
                  <a:lnTo>
                    <a:pt x="111" y="86"/>
                  </a:lnTo>
                  <a:lnTo>
                    <a:pt x="133" y="82"/>
                  </a:lnTo>
                  <a:lnTo>
                    <a:pt x="155" y="80"/>
                  </a:lnTo>
                  <a:lnTo>
                    <a:pt x="179" y="79"/>
                  </a:lnTo>
                  <a:lnTo>
                    <a:pt x="179" y="79"/>
                  </a:lnTo>
                  <a:lnTo>
                    <a:pt x="197" y="80"/>
                  </a:lnTo>
                  <a:lnTo>
                    <a:pt x="214" y="82"/>
                  </a:lnTo>
                  <a:lnTo>
                    <a:pt x="221" y="84"/>
                  </a:lnTo>
                  <a:lnTo>
                    <a:pt x="228" y="86"/>
                  </a:lnTo>
                  <a:lnTo>
                    <a:pt x="234" y="90"/>
                  </a:lnTo>
                  <a:lnTo>
                    <a:pt x="239" y="94"/>
                  </a:lnTo>
                  <a:lnTo>
                    <a:pt x="244" y="98"/>
                  </a:lnTo>
                  <a:lnTo>
                    <a:pt x="248" y="102"/>
                  </a:lnTo>
                  <a:lnTo>
                    <a:pt x="251" y="108"/>
                  </a:lnTo>
                  <a:lnTo>
                    <a:pt x="254" y="114"/>
                  </a:lnTo>
                  <a:lnTo>
                    <a:pt x="256" y="120"/>
                  </a:lnTo>
                  <a:lnTo>
                    <a:pt x="258" y="129"/>
                  </a:lnTo>
                  <a:lnTo>
                    <a:pt x="260" y="137"/>
                  </a:lnTo>
                  <a:lnTo>
                    <a:pt x="260" y="146"/>
                  </a:lnTo>
                  <a:lnTo>
                    <a:pt x="260" y="176"/>
                  </a:lnTo>
                  <a:lnTo>
                    <a:pt x="179" y="176"/>
                  </a:lnTo>
                  <a:lnTo>
                    <a:pt x="179" y="176"/>
                  </a:lnTo>
                  <a:lnTo>
                    <a:pt x="154" y="177"/>
                  </a:lnTo>
                  <a:lnTo>
                    <a:pt x="132" y="179"/>
                  </a:lnTo>
                  <a:lnTo>
                    <a:pt x="111" y="182"/>
                  </a:lnTo>
                  <a:lnTo>
                    <a:pt x="93" y="187"/>
                  </a:lnTo>
                  <a:lnTo>
                    <a:pt x="77" y="192"/>
                  </a:lnTo>
                  <a:lnTo>
                    <a:pt x="61" y="200"/>
                  </a:lnTo>
                  <a:lnTo>
                    <a:pt x="49" y="207"/>
                  </a:lnTo>
                  <a:lnTo>
                    <a:pt x="38" y="216"/>
                  </a:lnTo>
                  <a:lnTo>
                    <a:pt x="29" y="225"/>
                  </a:lnTo>
                  <a:lnTo>
                    <a:pt x="20" y="236"/>
                  </a:lnTo>
                  <a:lnTo>
                    <a:pt x="14" y="246"/>
                  </a:lnTo>
                  <a:lnTo>
                    <a:pt x="9" y="257"/>
                  </a:lnTo>
                  <a:lnTo>
                    <a:pt x="5" y="270"/>
                  </a:lnTo>
                  <a:lnTo>
                    <a:pt x="2" y="282"/>
                  </a:lnTo>
                  <a:lnTo>
                    <a:pt x="1" y="294"/>
                  </a:lnTo>
                  <a:lnTo>
                    <a:pt x="0" y="307"/>
                  </a:lnTo>
                  <a:lnTo>
                    <a:pt x="0" y="307"/>
                  </a:lnTo>
                  <a:lnTo>
                    <a:pt x="1" y="323"/>
                  </a:lnTo>
                  <a:lnTo>
                    <a:pt x="3" y="338"/>
                  </a:lnTo>
                  <a:lnTo>
                    <a:pt x="7" y="352"/>
                  </a:lnTo>
                  <a:lnTo>
                    <a:pt x="12" y="364"/>
                  </a:lnTo>
                  <a:lnTo>
                    <a:pt x="19" y="376"/>
                  </a:lnTo>
                  <a:lnTo>
                    <a:pt x="27" y="386"/>
                  </a:lnTo>
                  <a:lnTo>
                    <a:pt x="35" y="394"/>
                  </a:lnTo>
                  <a:lnTo>
                    <a:pt x="45" y="401"/>
                  </a:lnTo>
                  <a:lnTo>
                    <a:pt x="54" y="408"/>
                  </a:lnTo>
                  <a:lnTo>
                    <a:pt x="65" y="414"/>
                  </a:lnTo>
                  <a:lnTo>
                    <a:pt x="77" y="418"/>
                  </a:lnTo>
                  <a:lnTo>
                    <a:pt x="89" y="422"/>
                  </a:lnTo>
                  <a:lnTo>
                    <a:pt x="101" y="424"/>
                  </a:lnTo>
                  <a:lnTo>
                    <a:pt x="113" y="426"/>
                  </a:lnTo>
                  <a:lnTo>
                    <a:pt x="126" y="427"/>
                  </a:lnTo>
                  <a:lnTo>
                    <a:pt x="138" y="428"/>
                  </a:lnTo>
                  <a:lnTo>
                    <a:pt x="138" y="428"/>
                  </a:lnTo>
                  <a:lnTo>
                    <a:pt x="151" y="427"/>
                  </a:lnTo>
                  <a:lnTo>
                    <a:pt x="164" y="426"/>
                  </a:lnTo>
                  <a:lnTo>
                    <a:pt x="189" y="423"/>
                  </a:lnTo>
                  <a:lnTo>
                    <a:pt x="209" y="418"/>
                  </a:lnTo>
                  <a:lnTo>
                    <a:pt x="227" y="412"/>
                  </a:lnTo>
                  <a:lnTo>
                    <a:pt x="241" y="406"/>
                  </a:lnTo>
                  <a:lnTo>
                    <a:pt x="252" y="401"/>
                  </a:lnTo>
                  <a:lnTo>
                    <a:pt x="260" y="397"/>
                  </a:lnTo>
                  <a:lnTo>
                    <a:pt x="264" y="396"/>
                  </a:lnTo>
                  <a:lnTo>
                    <a:pt x="264" y="396"/>
                  </a:lnTo>
                  <a:lnTo>
                    <a:pt x="266" y="397"/>
                  </a:lnTo>
                  <a:lnTo>
                    <a:pt x="270" y="398"/>
                  </a:lnTo>
                  <a:lnTo>
                    <a:pt x="276" y="401"/>
                  </a:lnTo>
                  <a:lnTo>
                    <a:pt x="284" y="404"/>
                  </a:lnTo>
                  <a:lnTo>
                    <a:pt x="295" y="407"/>
                  </a:lnTo>
                  <a:lnTo>
                    <a:pt x="311" y="411"/>
                  </a:lnTo>
                  <a:lnTo>
                    <a:pt x="329" y="412"/>
                  </a:lnTo>
                  <a:lnTo>
                    <a:pt x="352" y="413"/>
                  </a:lnTo>
                  <a:lnTo>
                    <a:pt x="352" y="122"/>
                  </a:lnTo>
                  <a:lnTo>
                    <a:pt x="352" y="122"/>
                  </a:lnTo>
                  <a:lnTo>
                    <a:pt x="352" y="106"/>
                  </a:lnTo>
                  <a:lnTo>
                    <a:pt x="350" y="92"/>
                  </a:lnTo>
                  <a:lnTo>
                    <a:pt x="347" y="78"/>
                  </a:lnTo>
                  <a:lnTo>
                    <a:pt x="343" y="66"/>
                  </a:lnTo>
                  <a:lnTo>
                    <a:pt x="337" y="56"/>
                  </a:lnTo>
                  <a:lnTo>
                    <a:pt x="331" y="45"/>
                  </a:lnTo>
                  <a:lnTo>
                    <a:pt x="323" y="36"/>
                  </a:lnTo>
                  <a:lnTo>
                    <a:pt x="314" y="29"/>
                  </a:lnTo>
                  <a:lnTo>
                    <a:pt x="304" y="22"/>
                  </a:lnTo>
                  <a:lnTo>
                    <a:pt x="293" y="15"/>
                  </a:lnTo>
                  <a:lnTo>
                    <a:pt x="281" y="11"/>
                  </a:lnTo>
                  <a:lnTo>
                    <a:pt x="268" y="7"/>
                  </a:lnTo>
                  <a:lnTo>
                    <a:pt x="253" y="4"/>
                  </a:lnTo>
                  <a:lnTo>
                    <a:pt x="238" y="2"/>
                  </a:lnTo>
                  <a:lnTo>
                    <a:pt x="223" y="1"/>
                  </a:lnTo>
                  <a:lnTo>
                    <a:pt x="205" y="0"/>
                  </a:lnTo>
                  <a:close/>
                  <a:moveTo>
                    <a:pt x="1319" y="332"/>
                  </a:moveTo>
                  <a:lnTo>
                    <a:pt x="1319" y="332"/>
                  </a:lnTo>
                  <a:lnTo>
                    <a:pt x="1300" y="338"/>
                  </a:lnTo>
                  <a:lnTo>
                    <a:pt x="1273" y="347"/>
                  </a:lnTo>
                  <a:lnTo>
                    <a:pt x="1259" y="350"/>
                  </a:lnTo>
                  <a:lnTo>
                    <a:pt x="1243" y="353"/>
                  </a:lnTo>
                  <a:lnTo>
                    <a:pt x="1229" y="355"/>
                  </a:lnTo>
                  <a:lnTo>
                    <a:pt x="1216" y="355"/>
                  </a:lnTo>
                  <a:lnTo>
                    <a:pt x="1216" y="355"/>
                  </a:lnTo>
                  <a:lnTo>
                    <a:pt x="1202" y="355"/>
                  </a:lnTo>
                  <a:lnTo>
                    <a:pt x="1189" y="353"/>
                  </a:lnTo>
                  <a:lnTo>
                    <a:pt x="1177" y="349"/>
                  </a:lnTo>
                  <a:lnTo>
                    <a:pt x="1172" y="347"/>
                  </a:lnTo>
                  <a:lnTo>
                    <a:pt x="1168" y="344"/>
                  </a:lnTo>
                  <a:lnTo>
                    <a:pt x="1164" y="340"/>
                  </a:lnTo>
                  <a:lnTo>
                    <a:pt x="1160" y="336"/>
                  </a:lnTo>
                  <a:lnTo>
                    <a:pt x="1157" y="331"/>
                  </a:lnTo>
                  <a:lnTo>
                    <a:pt x="1154" y="326"/>
                  </a:lnTo>
                  <a:lnTo>
                    <a:pt x="1151" y="321"/>
                  </a:lnTo>
                  <a:lnTo>
                    <a:pt x="1149" y="315"/>
                  </a:lnTo>
                  <a:lnTo>
                    <a:pt x="1148" y="308"/>
                  </a:lnTo>
                  <a:lnTo>
                    <a:pt x="1148" y="300"/>
                  </a:lnTo>
                  <a:lnTo>
                    <a:pt x="1148" y="300"/>
                  </a:lnTo>
                  <a:lnTo>
                    <a:pt x="1149" y="288"/>
                  </a:lnTo>
                  <a:lnTo>
                    <a:pt x="1152" y="277"/>
                  </a:lnTo>
                  <a:lnTo>
                    <a:pt x="1155" y="272"/>
                  </a:lnTo>
                  <a:lnTo>
                    <a:pt x="1158" y="266"/>
                  </a:lnTo>
                  <a:lnTo>
                    <a:pt x="1161" y="262"/>
                  </a:lnTo>
                  <a:lnTo>
                    <a:pt x="1165" y="258"/>
                  </a:lnTo>
                  <a:lnTo>
                    <a:pt x="1170" y="255"/>
                  </a:lnTo>
                  <a:lnTo>
                    <a:pt x="1175" y="252"/>
                  </a:lnTo>
                  <a:lnTo>
                    <a:pt x="1181" y="249"/>
                  </a:lnTo>
                  <a:lnTo>
                    <a:pt x="1187" y="247"/>
                  </a:lnTo>
                  <a:lnTo>
                    <a:pt x="1203" y="244"/>
                  </a:lnTo>
                  <a:lnTo>
                    <a:pt x="1221" y="242"/>
                  </a:lnTo>
                  <a:lnTo>
                    <a:pt x="1319" y="239"/>
                  </a:lnTo>
                  <a:lnTo>
                    <a:pt x="1319" y="332"/>
                  </a:lnTo>
                  <a:close/>
                  <a:moveTo>
                    <a:pt x="1264" y="0"/>
                  </a:moveTo>
                  <a:lnTo>
                    <a:pt x="1264" y="0"/>
                  </a:lnTo>
                  <a:lnTo>
                    <a:pt x="1233" y="1"/>
                  </a:lnTo>
                  <a:lnTo>
                    <a:pt x="1206" y="4"/>
                  </a:lnTo>
                  <a:lnTo>
                    <a:pt x="1179" y="7"/>
                  </a:lnTo>
                  <a:lnTo>
                    <a:pt x="1156" y="12"/>
                  </a:lnTo>
                  <a:lnTo>
                    <a:pt x="1135" y="17"/>
                  </a:lnTo>
                  <a:lnTo>
                    <a:pt x="1117" y="23"/>
                  </a:lnTo>
                  <a:lnTo>
                    <a:pt x="1102" y="28"/>
                  </a:lnTo>
                  <a:lnTo>
                    <a:pt x="1091" y="33"/>
                  </a:lnTo>
                  <a:lnTo>
                    <a:pt x="1111" y="102"/>
                  </a:lnTo>
                  <a:lnTo>
                    <a:pt x="1111" y="102"/>
                  </a:lnTo>
                  <a:lnTo>
                    <a:pt x="1122" y="98"/>
                  </a:lnTo>
                  <a:lnTo>
                    <a:pt x="1150" y="91"/>
                  </a:lnTo>
                  <a:lnTo>
                    <a:pt x="1169" y="86"/>
                  </a:lnTo>
                  <a:lnTo>
                    <a:pt x="1190" y="82"/>
                  </a:lnTo>
                  <a:lnTo>
                    <a:pt x="1213" y="80"/>
                  </a:lnTo>
                  <a:lnTo>
                    <a:pt x="1236" y="79"/>
                  </a:lnTo>
                  <a:lnTo>
                    <a:pt x="1236" y="79"/>
                  </a:lnTo>
                  <a:lnTo>
                    <a:pt x="1256" y="80"/>
                  </a:lnTo>
                  <a:lnTo>
                    <a:pt x="1272" y="82"/>
                  </a:lnTo>
                  <a:lnTo>
                    <a:pt x="1279" y="84"/>
                  </a:lnTo>
                  <a:lnTo>
                    <a:pt x="1285" y="86"/>
                  </a:lnTo>
                  <a:lnTo>
                    <a:pt x="1291" y="90"/>
                  </a:lnTo>
                  <a:lnTo>
                    <a:pt x="1298" y="94"/>
                  </a:lnTo>
                  <a:lnTo>
                    <a:pt x="1302" y="98"/>
                  </a:lnTo>
                  <a:lnTo>
                    <a:pt x="1306" y="102"/>
                  </a:lnTo>
                  <a:lnTo>
                    <a:pt x="1310" y="108"/>
                  </a:lnTo>
                  <a:lnTo>
                    <a:pt x="1313" y="114"/>
                  </a:lnTo>
                  <a:lnTo>
                    <a:pt x="1315" y="120"/>
                  </a:lnTo>
                  <a:lnTo>
                    <a:pt x="1316" y="129"/>
                  </a:lnTo>
                  <a:lnTo>
                    <a:pt x="1317" y="137"/>
                  </a:lnTo>
                  <a:lnTo>
                    <a:pt x="1318" y="146"/>
                  </a:lnTo>
                  <a:lnTo>
                    <a:pt x="1318" y="176"/>
                  </a:lnTo>
                  <a:lnTo>
                    <a:pt x="1236" y="176"/>
                  </a:lnTo>
                  <a:lnTo>
                    <a:pt x="1236" y="176"/>
                  </a:lnTo>
                  <a:lnTo>
                    <a:pt x="1212" y="177"/>
                  </a:lnTo>
                  <a:lnTo>
                    <a:pt x="1189" y="179"/>
                  </a:lnTo>
                  <a:lnTo>
                    <a:pt x="1169" y="182"/>
                  </a:lnTo>
                  <a:lnTo>
                    <a:pt x="1150" y="187"/>
                  </a:lnTo>
                  <a:lnTo>
                    <a:pt x="1134" y="192"/>
                  </a:lnTo>
                  <a:lnTo>
                    <a:pt x="1120" y="200"/>
                  </a:lnTo>
                  <a:lnTo>
                    <a:pt x="1108" y="207"/>
                  </a:lnTo>
                  <a:lnTo>
                    <a:pt x="1096" y="216"/>
                  </a:lnTo>
                  <a:lnTo>
                    <a:pt x="1086" y="225"/>
                  </a:lnTo>
                  <a:lnTo>
                    <a:pt x="1079" y="236"/>
                  </a:lnTo>
                  <a:lnTo>
                    <a:pt x="1072" y="246"/>
                  </a:lnTo>
                  <a:lnTo>
                    <a:pt x="1067" y="257"/>
                  </a:lnTo>
                  <a:lnTo>
                    <a:pt x="1064" y="270"/>
                  </a:lnTo>
                  <a:lnTo>
                    <a:pt x="1061" y="282"/>
                  </a:lnTo>
                  <a:lnTo>
                    <a:pt x="1058" y="294"/>
                  </a:lnTo>
                  <a:lnTo>
                    <a:pt x="1058" y="307"/>
                  </a:lnTo>
                  <a:lnTo>
                    <a:pt x="1058" y="307"/>
                  </a:lnTo>
                  <a:lnTo>
                    <a:pt x="1060" y="323"/>
                  </a:lnTo>
                  <a:lnTo>
                    <a:pt x="1062" y="338"/>
                  </a:lnTo>
                  <a:lnTo>
                    <a:pt x="1066" y="352"/>
                  </a:lnTo>
                  <a:lnTo>
                    <a:pt x="1071" y="364"/>
                  </a:lnTo>
                  <a:lnTo>
                    <a:pt x="1077" y="376"/>
                  </a:lnTo>
                  <a:lnTo>
                    <a:pt x="1085" y="386"/>
                  </a:lnTo>
                  <a:lnTo>
                    <a:pt x="1093" y="394"/>
                  </a:lnTo>
                  <a:lnTo>
                    <a:pt x="1102" y="401"/>
                  </a:lnTo>
                  <a:lnTo>
                    <a:pt x="1113" y="408"/>
                  </a:lnTo>
                  <a:lnTo>
                    <a:pt x="1124" y="414"/>
                  </a:lnTo>
                  <a:lnTo>
                    <a:pt x="1135" y="418"/>
                  </a:lnTo>
                  <a:lnTo>
                    <a:pt x="1146" y="422"/>
                  </a:lnTo>
                  <a:lnTo>
                    <a:pt x="1159" y="424"/>
                  </a:lnTo>
                  <a:lnTo>
                    <a:pt x="1171" y="426"/>
                  </a:lnTo>
                  <a:lnTo>
                    <a:pt x="1183" y="427"/>
                  </a:lnTo>
                  <a:lnTo>
                    <a:pt x="1195" y="428"/>
                  </a:lnTo>
                  <a:lnTo>
                    <a:pt x="1195" y="428"/>
                  </a:lnTo>
                  <a:lnTo>
                    <a:pt x="1210" y="427"/>
                  </a:lnTo>
                  <a:lnTo>
                    <a:pt x="1223" y="426"/>
                  </a:lnTo>
                  <a:lnTo>
                    <a:pt x="1246" y="423"/>
                  </a:lnTo>
                  <a:lnTo>
                    <a:pt x="1268" y="418"/>
                  </a:lnTo>
                  <a:lnTo>
                    <a:pt x="1285" y="412"/>
                  </a:lnTo>
                  <a:lnTo>
                    <a:pt x="1300" y="406"/>
                  </a:lnTo>
                  <a:lnTo>
                    <a:pt x="1311" y="401"/>
                  </a:lnTo>
                  <a:lnTo>
                    <a:pt x="1318" y="397"/>
                  </a:lnTo>
                  <a:lnTo>
                    <a:pt x="1322" y="396"/>
                  </a:lnTo>
                  <a:lnTo>
                    <a:pt x="1322" y="396"/>
                  </a:lnTo>
                  <a:lnTo>
                    <a:pt x="1324" y="397"/>
                  </a:lnTo>
                  <a:lnTo>
                    <a:pt x="1327" y="398"/>
                  </a:lnTo>
                  <a:lnTo>
                    <a:pt x="1333" y="401"/>
                  </a:lnTo>
                  <a:lnTo>
                    <a:pt x="1341" y="404"/>
                  </a:lnTo>
                  <a:lnTo>
                    <a:pt x="1354" y="407"/>
                  </a:lnTo>
                  <a:lnTo>
                    <a:pt x="1368" y="411"/>
                  </a:lnTo>
                  <a:lnTo>
                    <a:pt x="1387" y="412"/>
                  </a:lnTo>
                  <a:lnTo>
                    <a:pt x="1411" y="413"/>
                  </a:lnTo>
                  <a:lnTo>
                    <a:pt x="1411" y="122"/>
                  </a:lnTo>
                  <a:lnTo>
                    <a:pt x="1411" y="122"/>
                  </a:lnTo>
                  <a:lnTo>
                    <a:pt x="1411" y="106"/>
                  </a:lnTo>
                  <a:lnTo>
                    <a:pt x="1409" y="92"/>
                  </a:lnTo>
                  <a:lnTo>
                    <a:pt x="1406" y="78"/>
                  </a:lnTo>
                  <a:lnTo>
                    <a:pt x="1401" y="66"/>
                  </a:lnTo>
                  <a:lnTo>
                    <a:pt x="1396" y="56"/>
                  </a:lnTo>
                  <a:lnTo>
                    <a:pt x="1388" y="45"/>
                  </a:lnTo>
                  <a:lnTo>
                    <a:pt x="1381" y="36"/>
                  </a:lnTo>
                  <a:lnTo>
                    <a:pt x="1372" y="29"/>
                  </a:lnTo>
                  <a:lnTo>
                    <a:pt x="1362" y="22"/>
                  </a:lnTo>
                  <a:lnTo>
                    <a:pt x="1351" y="15"/>
                  </a:lnTo>
                  <a:lnTo>
                    <a:pt x="1339" y="11"/>
                  </a:lnTo>
                  <a:lnTo>
                    <a:pt x="1326" y="7"/>
                  </a:lnTo>
                  <a:lnTo>
                    <a:pt x="1312" y="4"/>
                  </a:lnTo>
                  <a:lnTo>
                    <a:pt x="1297" y="2"/>
                  </a:lnTo>
                  <a:lnTo>
                    <a:pt x="1280" y="1"/>
                  </a:lnTo>
                  <a:lnTo>
                    <a:pt x="1264" y="0"/>
                  </a:lnTo>
                  <a:close/>
                  <a:moveTo>
                    <a:pt x="2735" y="317"/>
                  </a:moveTo>
                  <a:lnTo>
                    <a:pt x="2735" y="317"/>
                  </a:lnTo>
                  <a:lnTo>
                    <a:pt x="2714" y="326"/>
                  </a:lnTo>
                  <a:lnTo>
                    <a:pt x="2700" y="331"/>
                  </a:lnTo>
                  <a:lnTo>
                    <a:pt x="2686" y="335"/>
                  </a:lnTo>
                  <a:lnTo>
                    <a:pt x="2671" y="340"/>
                  </a:lnTo>
                  <a:lnTo>
                    <a:pt x="2654" y="343"/>
                  </a:lnTo>
                  <a:lnTo>
                    <a:pt x="2638" y="345"/>
                  </a:lnTo>
                  <a:lnTo>
                    <a:pt x="2621" y="346"/>
                  </a:lnTo>
                  <a:lnTo>
                    <a:pt x="2621" y="346"/>
                  </a:lnTo>
                  <a:lnTo>
                    <a:pt x="2609" y="346"/>
                  </a:lnTo>
                  <a:lnTo>
                    <a:pt x="2599" y="345"/>
                  </a:lnTo>
                  <a:lnTo>
                    <a:pt x="2590" y="343"/>
                  </a:lnTo>
                  <a:lnTo>
                    <a:pt x="2583" y="341"/>
                  </a:lnTo>
                  <a:lnTo>
                    <a:pt x="2576" y="337"/>
                  </a:lnTo>
                  <a:lnTo>
                    <a:pt x="2570" y="333"/>
                  </a:lnTo>
                  <a:lnTo>
                    <a:pt x="2564" y="328"/>
                  </a:lnTo>
                  <a:lnTo>
                    <a:pt x="2560" y="323"/>
                  </a:lnTo>
                  <a:lnTo>
                    <a:pt x="2556" y="317"/>
                  </a:lnTo>
                  <a:lnTo>
                    <a:pt x="2553" y="311"/>
                  </a:lnTo>
                  <a:lnTo>
                    <a:pt x="2551" y="302"/>
                  </a:lnTo>
                  <a:lnTo>
                    <a:pt x="2549" y="294"/>
                  </a:lnTo>
                  <a:lnTo>
                    <a:pt x="2547" y="275"/>
                  </a:lnTo>
                  <a:lnTo>
                    <a:pt x="2547" y="252"/>
                  </a:lnTo>
                  <a:lnTo>
                    <a:pt x="2547" y="4"/>
                  </a:lnTo>
                  <a:lnTo>
                    <a:pt x="2533" y="4"/>
                  </a:lnTo>
                  <a:lnTo>
                    <a:pt x="2533" y="4"/>
                  </a:lnTo>
                  <a:lnTo>
                    <a:pt x="2513" y="4"/>
                  </a:lnTo>
                  <a:lnTo>
                    <a:pt x="2490" y="6"/>
                  </a:lnTo>
                  <a:lnTo>
                    <a:pt x="2467" y="8"/>
                  </a:lnTo>
                  <a:lnTo>
                    <a:pt x="2454" y="10"/>
                  </a:lnTo>
                  <a:lnTo>
                    <a:pt x="2454" y="263"/>
                  </a:lnTo>
                  <a:lnTo>
                    <a:pt x="2454" y="263"/>
                  </a:lnTo>
                  <a:lnTo>
                    <a:pt x="2454" y="284"/>
                  </a:lnTo>
                  <a:lnTo>
                    <a:pt x="2455" y="302"/>
                  </a:lnTo>
                  <a:lnTo>
                    <a:pt x="2457" y="320"/>
                  </a:lnTo>
                  <a:lnTo>
                    <a:pt x="2459" y="336"/>
                  </a:lnTo>
                  <a:lnTo>
                    <a:pt x="2463" y="351"/>
                  </a:lnTo>
                  <a:lnTo>
                    <a:pt x="2468" y="364"/>
                  </a:lnTo>
                  <a:lnTo>
                    <a:pt x="2475" y="377"/>
                  </a:lnTo>
                  <a:lnTo>
                    <a:pt x="2482" y="387"/>
                  </a:lnTo>
                  <a:lnTo>
                    <a:pt x="2490" y="397"/>
                  </a:lnTo>
                  <a:lnTo>
                    <a:pt x="2500" y="405"/>
                  </a:lnTo>
                  <a:lnTo>
                    <a:pt x="2512" y="412"/>
                  </a:lnTo>
                  <a:lnTo>
                    <a:pt x="2525" y="418"/>
                  </a:lnTo>
                  <a:lnTo>
                    <a:pt x="2540" y="422"/>
                  </a:lnTo>
                  <a:lnTo>
                    <a:pt x="2556" y="425"/>
                  </a:lnTo>
                  <a:lnTo>
                    <a:pt x="2575" y="427"/>
                  </a:lnTo>
                  <a:lnTo>
                    <a:pt x="2595" y="428"/>
                  </a:lnTo>
                  <a:lnTo>
                    <a:pt x="2595" y="428"/>
                  </a:lnTo>
                  <a:lnTo>
                    <a:pt x="2611" y="427"/>
                  </a:lnTo>
                  <a:lnTo>
                    <a:pt x="2626" y="426"/>
                  </a:lnTo>
                  <a:lnTo>
                    <a:pt x="2640" y="425"/>
                  </a:lnTo>
                  <a:lnTo>
                    <a:pt x="2653" y="422"/>
                  </a:lnTo>
                  <a:lnTo>
                    <a:pt x="2677" y="417"/>
                  </a:lnTo>
                  <a:lnTo>
                    <a:pt x="2697" y="411"/>
                  </a:lnTo>
                  <a:lnTo>
                    <a:pt x="2714" y="404"/>
                  </a:lnTo>
                  <a:lnTo>
                    <a:pt x="2725" y="399"/>
                  </a:lnTo>
                  <a:lnTo>
                    <a:pt x="2737" y="394"/>
                  </a:lnTo>
                  <a:lnTo>
                    <a:pt x="2737" y="394"/>
                  </a:lnTo>
                  <a:lnTo>
                    <a:pt x="2743" y="397"/>
                  </a:lnTo>
                  <a:lnTo>
                    <a:pt x="2750" y="400"/>
                  </a:lnTo>
                  <a:lnTo>
                    <a:pt x="2761" y="403"/>
                  </a:lnTo>
                  <a:lnTo>
                    <a:pt x="2773" y="406"/>
                  </a:lnTo>
                  <a:lnTo>
                    <a:pt x="2788" y="409"/>
                  </a:lnTo>
                  <a:lnTo>
                    <a:pt x="2807" y="412"/>
                  </a:lnTo>
                  <a:lnTo>
                    <a:pt x="2828" y="413"/>
                  </a:lnTo>
                  <a:lnTo>
                    <a:pt x="2828" y="10"/>
                  </a:lnTo>
                  <a:lnTo>
                    <a:pt x="2828" y="10"/>
                  </a:lnTo>
                  <a:lnTo>
                    <a:pt x="2796" y="6"/>
                  </a:lnTo>
                  <a:lnTo>
                    <a:pt x="2774" y="5"/>
                  </a:lnTo>
                  <a:lnTo>
                    <a:pt x="2753" y="4"/>
                  </a:lnTo>
                  <a:lnTo>
                    <a:pt x="2735" y="4"/>
                  </a:lnTo>
                  <a:lnTo>
                    <a:pt x="2735" y="317"/>
                  </a:lnTo>
                  <a:close/>
                  <a:moveTo>
                    <a:pt x="2937" y="413"/>
                  </a:moveTo>
                  <a:lnTo>
                    <a:pt x="2937" y="413"/>
                  </a:lnTo>
                  <a:lnTo>
                    <a:pt x="2948" y="415"/>
                  </a:lnTo>
                  <a:lnTo>
                    <a:pt x="2976" y="420"/>
                  </a:lnTo>
                  <a:lnTo>
                    <a:pt x="2997" y="423"/>
                  </a:lnTo>
                  <a:lnTo>
                    <a:pt x="3020" y="425"/>
                  </a:lnTo>
                  <a:lnTo>
                    <a:pt x="3047" y="427"/>
                  </a:lnTo>
                  <a:lnTo>
                    <a:pt x="3075" y="428"/>
                  </a:lnTo>
                  <a:lnTo>
                    <a:pt x="3075" y="428"/>
                  </a:lnTo>
                  <a:lnTo>
                    <a:pt x="3091" y="427"/>
                  </a:lnTo>
                  <a:lnTo>
                    <a:pt x="3105" y="426"/>
                  </a:lnTo>
                  <a:lnTo>
                    <a:pt x="3120" y="425"/>
                  </a:lnTo>
                  <a:lnTo>
                    <a:pt x="3135" y="422"/>
                  </a:lnTo>
                  <a:lnTo>
                    <a:pt x="3150" y="419"/>
                  </a:lnTo>
                  <a:lnTo>
                    <a:pt x="3164" y="414"/>
                  </a:lnTo>
                  <a:lnTo>
                    <a:pt x="3178" y="408"/>
                  </a:lnTo>
                  <a:lnTo>
                    <a:pt x="3191" y="402"/>
                  </a:lnTo>
                  <a:lnTo>
                    <a:pt x="3202" y="394"/>
                  </a:lnTo>
                  <a:lnTo>
                    <a:pt x="3213" y="385"/>
                  </a:lnTo>
                  <a:lnTo>
                    <a:pt x="3223" y="375"/>
                  </a:lnTo>
                  <a:lnTo>
                    <a:pt x="3232" y="363"/>
                  </a:lnTo>
                  <a:lnTo>
                    <a:pt x="3239" y="350"/>
                  </a:lnTo>
                  <a:lnTo>
                    <a:pt x="3244" y="334"/>
                  </a:lnTo>
                  <a:lnTo>
                    <a:pt x="3247" y="318"/>
                  </a:lnTo>
                  <a:lnTo>
                    <a:pt x="3248" y="300"/>
                  </a:lnTo>
                  <a:lnTo>
                    <a:pt x="3248" y="300"/>
                  </a:lnTo>
                  <a:lnTo>
                    <a:pt x="3247" y="288"/>
                  </a:lnTo>
                  <a:lnTo>
                    <a:pt x="3246" y="277"/>
                  </a:lnTo>
                  <a:lnTo>
                    <a:pt x="3243" y="266"/>
                  </a:lnTo>
                  <a:lnTo>
                    <a:pt x="3239" y="256"/>
                  </a:lnTo>
                  <a:lnTo>
                    <a:pt x="3234" y="248"/>
                  </a:lnTo>
                  <a:lnTo>
                    <a:pt x="3228" y="239"/>
                  </a:lnTo>
                  <a:lnTo>
                    <a:pt x="3220" y="231"/>
                  </a:lnTo>
                  <a:lnTo>
                    <a:pt x="3213" y="224"/>
                  </a:lnTo>
                  <a:lnTo>
                    <a:pt x="3204" y="217"/>
                  </a:lnTo>
                  <a:lnTo>
                    <a:pt x="3194" y="211"/>
                  </a:lnTo>
                  <a:lnTo>
                    <a:pt x="3184" y="204"/>
                  </a:lnTo>
                  <a:lnTo>
                    <a:pt x="3171" y="199"/>
                  </a:lnTo>
                  <a:lnTo>
                    <a:pt x="3146" y="187"/>
                  </a:lnTo>
                  <a:lnTo>
                    <a:pt x="3117" y="176"/>
                  </a:lnTo>
                  <a:lnTo>
                    <a:pt x="3117" y="176"/>
                  </a:lnTo>
                  <a:lnTo>
                    <a:pt x="3086" y="164"/>
                  </a:lnTo>
                  <a:lnTo>
                    <a:pt x="3072" y="157"/>
                  </a:lnTo>
                  <a:lnTo>
                    <a:pt x="3060" y="151"/>
                  </a:lnTo>
                  <a:lnTo>
                    <a:pt x="3050" y="144"/>
                  </a:lnTo>
                  <a:lnTo>
                    <a:pt x="3046" y="140"/>
                  </a:lnTo>
                  <a:lnTo>
                    <a:pt x="3043" y="136"/>
                  </a:lnTo>
                  <a:lnTo>
                    <a:pt x="3040" y="132"/>
                  </a:lnTo>
                  <a:lnTo>
                    <a:pt x="3038" y="127"/>
                  </a:lnTo>
                  <a:lnTo>
                    <a:pt x="3037" y="121"/>
                  </a:lnTo>
                  <a:lnTo>
                    <a:pt x="3037" y="116"/>
                  </a:lnTo>
                  <a:lnTo>
                    <a:pt x="3037" y="116"/>
                  </a:lnTo>
                  <a:lnTo>
                    <a:pt x="3037" y="110"/>
                  </a:lnTo>
                  <a:lnTo>
                    <a:pt x="3039" y="104"/>
                  </a:lnTo>
                  <a:lnTo>
                    <a:pt x="3043" y="97"/>
                  </a:lnTo>
                  <a:lnTo>
                    <a:pt x="3049" y="90"/>
                  </a:lnTo>
                  <a:lnTo>
                    <a:pt x="3053" y="86"/>
                  </a:lnTo>
                  <a:lnTo>
                    <a:pt x="3057" y="83"/>
                  </a:lnTo>
                  <a:lnTo>
                    <a:pt x="3063" y="81"/>
                  </a:lnTo>
                  <a:lnTo>
                    <a:pt x="3069" y="78"/>
                  </a:lnTo>
                  <a:lnTo>
                    <a:pt x="3076" y="76"/>
                  </a:lnTo>
                  <a:lnTo>
                    <a:pt x="3084" y="75"/>
                  </a:lnTo>
                  <a:lnTo>
                    <a:pt x="3093" y="74"/>
                  </a:lnTo>
                  <a:lnTo>
                    <a:pt x="3103" y="74"/>
                  </a:lnTo>
                  <a:lnTo>
                    <a:pt x="3103" y="74"/>
                  </a:lnTo>
                  <a:lnTo>
                    <a:pt x="3122" y="75"/>
                  </a:lnTo>
                  <a:lnTo>
                    <a:pt x="3142" y="77"/>
                  </a:lnTo>
                  <a:lnTo>
                    <a:pt x="3159" y="81"/>
                  </a:lnTo>
                  <a:lnTo>
                    <a:pt x="3175" y="85"/>
                  </a:lnTo>
                  <a:lnTo>
                    <a:pt x="3199" y="94"/>
                  </a:lnTo>
                  <a:lnTo>
                    <a:pt x="3208" y="98"/>
                  </a:lnTo>
                  <a:lnTo>
                    <a:pt x="3232" y="30"/>
                  </a:lnTo>
                  <a:lnTo>
                    <a:pt x="3232" y="30"/>
                  </a:lnTo>
                  <a:lnTo>
                    <a:pt x="3213" y="22"/>
                  </a:lnTo>
                  <a:lnTo>
                    <a:pt x="3200" y="16"/>
                  </a:lnTo>
                  <a:lnTo>
                    <a:pt x="3184" y="12"/>
                  </a:lnTo>
                  <a:lnTo>
                    <a:pt x="3165" y="7"/>
                  </a:lnTo>
                  <a:lnTo>
                    <a:pt x="3144" y="4"/>
                  </a:lnTo>
                  <a:lnTo>
                    <a:pt x="3120" y="1"/>
                  </a:lnTo>
                  <a:lnTo>
                    <a:pt x="3095" y="0"/>
                  </a:lnTo>
                  <a:lnTo>
                    <a:pt x="3095" y="0"/>
                  </a:lnTo>
                  <a:lnTo>
                    <a:pt x="3080" y="1"/>
                  </a:lnTo>
                  <a:lnTo>
                    <a:pt x="3066" y="2"/>
                  </a:lnTo>
                  <a:lnTo>
                    <a:pt x="3052" y="4"/>
                  </a:lnTo>
                  <a:lnTo>
                    <a:pt x="3039" y="8"/>
                  </a:lnTo>
                  <a:lnTo>
                    <a:pt x="3025" y="12"/>
                  </a:lnTo>
                  <a:lnTo>
                    <a:pt x="3013" y="17"/>
                  </a:lnTo>
                  <a:lnTo>
                    <a:pt x="3001" y="24"/>
                  </a:lnTo>
                  <a:lnTo>
                    <a:pt x="2990" y="31"/>
                  </a:lnTo>
                  <a:lnTo>
                    <a:pt x="2979" y="39"/>
                  </a:lnTo>
                  <a:lnTo>
                    <a:pt x="2970" y="47"/>
                  </a:lnTo>
                  <a:lnTo>
                    <a:pt x="2962" y="58"/>
                  </a:lnTo>
                  <a:lnTo>
                    <a:pt x="2956" y="69"/>
                  </a:lnTo>
                  <a:lnTo>
                    <a:pt x="2950" y="80"/>
                  </a:lnTo>
                  <a:lnTo>
                    <a:pt x="2946" y="94"/>
                  </a:lnTo>
                  <a:lnTo>
                    <a:pt x="2944" y="107"/>
                  </a:lnTo>
                  <a:lnTo>
                    <a:pt x="2943" y="122"/>
                  </a:lnTo>
                  <a:lnTo>
                    <a:pt x="2943" y="122"/>
                  </a:lnTo>
                  <a:lnTo>
                    <a:pt x="2944" y="137"/>
                  </a:lnTo>
                  <a:lnTo>
                    <a:pt x="2946" y="150"/>
                  </a:lnTo>
                  <a:lnTo>
                    <a:pt x="2950" y="164"/>
                  </a:lnTo>
                  <a:lnTo>
                    <a:pt x="2956" y="175"/>
                  </a:lnTo>
                  <a:lnTo>
                    <a:pt x="2962" y="185"/>
                  </a:lnTo>
                  <a:lnTo>
                    <a:pt x="2970" y="194"/>
                  </a:lnTo>
                  <a:lnTo>
                    <a:pt x="2979" y="203"/>
                  </a:lnTo>
                  <a:lnTo>
                    <a:pt x="2988" y="210"/>
                  </a:lnTo>
                  <a:lnTo>
                    <a:pt x="2999" y="217"/>
                  </a:lnTo>
                  <a:lnTo>
                    <a:pt x="3010" y="223"/>
                  </a:lnTo>
                  <a:lnTo>
                    <a:pt x="3021" y="229"/>
                  </a:lnTo>
                  <a:lnTo>
                    <a:pt x="3032" y="235"/>
                  </a:lnTo>
                  <a:lnTo>
                    <a:pt x="3056" y="243"/>
                  </a:lnTo>
                  <a:lnTo>
                    <a:pt x="3079" y="251"/>
                  </a:lnTo>
                  <a:lnTo>
                    <a:pt x="3079" y="251"/>
                  </a:lnTo>
                  <a:lnTo>
                    <a:pt x="3108" y="261"/>
                  </a:lnTo>
                  <a:lnTo>
                    <a:pt x="3121" y="266"/>
                  </a:lnTo>
                  <a:lnTo>
                    <a:pt x="3133" y="273"/>
                  </a:lnTo>
                  <a:lnTo>
                    <a:pt x="3142" y="280"/>
                  </a:lnTo>
                  <a:lnTo>
                    <a:pt x="3148" y="287"/>
                  </a:lnTo>
                  <a:lnTo>
                    <a:pt x="3151" y="291"/>
                  </a:lnTo>
                  <a:lnTo>
                    <a:pt x="3153" y="296"/>
                  </a:lnTo>
                  <a:lnTo>
                    <a:pt x="3154" y="300"/>
                  </a:lnTo>
                  <a:lnTo>
                    <a:pt x="3154" y="306"/>
                  </a:lnTo>
                  <a:lnTo>
                    <a:pt x="3154" y="306"/>
                  </a:lnTo>
                  <a:lnTo>
                    <a:pt x="3154" y="315"/>
                  </a:lnTo>
                  <a:lnTo>
                    <a:pt x="3151" y="324"/>
                  </a:lnTo>
                  <a:lnTo>
                    <a:pt x="3149" y="328"/>
                  </a:lnTo>
                  <a:lnTo>
                    <a:pt x="3146" y="332"/>
                  </a:lnTo>
                  <a:lnTo>
                    <a:pt x="3143" y="335"/>
                  </a:lnTo>
                  <a:lnTo>
                    <a:pt x="3139" y="340"/>
                  </a:lnTo>
                  <a:lnTo>
                    <a:pt x="3134" y="343"/>
                  </a:lnTo>
                  <a:lnTo>
                    <a:pt x="3127" y="346"/>
                  </a:lnTo>
                  <a:lnTo>
                    <a:pt x="3121" y="348"/>
                  </a:lnTo>
                  <a:lnTo>
                    <a:pt x="3113" y="350"/>
                  </a:lnTo>
                  <a:lnTo>
                    <a:pt x="3104" y="352"/>
                  </a:lnTo>
                  <a:lnTo>
                    <a:pt x="3095" y="353"/>
                  </a:lnTo>
                  <a:lnTo>
                    <a:pt x="3071" y="354"/>
                  </a:lnTo>
                  <a:lnTo>
                    <a:pt x="3071" y="354"/>
                  </a:lnTo>
                  <a:lnTo>
                    <a:pt x="3050" y="354"/>
                  </a:lnTo>
                  <a:lnTo>
                    <a:pt x="3029" y="352"/>
                  </a:lnTo>
                  <a:lnTo>
                    <a:pt x="2992" y="348"/>
                  </a:lnTo>
                  <a:lnTo>
                    <a:pt x="2965" y="344"/>
                  </a:lnTo>
                  <a:lnTo>
                    <a:pt x="2955" y="342"/>
                  </a:lnTo>
                  <a:lnTo>
                    <a:pt x="2937" y="413"/>
                  </a:lnTo>
                  <a:close/>
                  <a:moveTo>
                    <a:pt x="1639" y="80"/>
                  </a:moveTo>
                  <a:lnTo>
                    <a:pt x="1639" y="80"/>
                  </a:lnTo>
                  <a:lnTo>
                    <a:pt x="1653" y="77"/>
                  </a:lnTo>
                  <a:lnTo>
                    <a:pt x="1670" y="75"/>
                  </a:lnTo>
                  <a:lnTo>
                    <a:pt x="1691" y="73"/>
                  </a:lnTo>
                  <a:lnTo>
                    <a:pt x="1712" y="73"/>
                  </a:lnTo>
                  <a:lnTo>
                    <a:pt x="1712" y="73"/>
                  </a:lnTo>
                  <a:lnTo>
                    <a:pt x="1726" y="73"/>
                  </a:lnTo>
                  <a:lnTo>
                    <a:pt x="1737" y="74"/>
                  </a:lnTo>
                  <a:lnTo>
                    <a:pt x="1749" y="77"/>
                  </a:lnTo>
                  <a:lnTo>
                    <a:pt x="1760" y="80"/>
                  </a:lnTo>
                  <a:lnTo>
                    <a:pt x="1771" y="84"/>
                  </a:lnTo>
                  <a:lnTo>
                    <a:pt x="1780" y="90"/>
                  </a:lnTo>
                  <a:lnTo>
                    <a:pt x="1790" y="97"/>
                  </a:lnTo>
                  <a:lnTo>
                    <a:pt x="1798" y="104"/>
                  </a:lnTo>
                  <a:lnTo>
                    <a:pt x="1805" y="113"/>
                  </a:lnTo>
                  <a:lnTo>
                    <a:pt x="1813" y="122"/>
                  </a:lnTo>
                  <a:lnTo>
                    <a:pt x="1819" y="134"/>
                  </a:lnTo>
                  <a:lnTo>
                    <a:pt x="1824" y="147"/>
                  </a:lnTo>
                  <a:lnTo>
                    <a:pt x="1828" y="161"/>
                  </a:lnTo>
                  <a:lnTo>
                    <a:pt x="1831" y="176"/>
                  </a:lnTo>
                  <a:lnTo>
                    <a:pt x="1832" y="192"/>
                  </a:lnTo>
                  <a:lnTo>
                    <a:pt x="1833" y="211"/>
                  </a:lnTo>
                  <a:lnTo>
                    <a:pt x="1833" y="211"/>
                  </a:lnTo>
                  <a:lnTo>
                    <a:pt x="1833" y="228"/>
                  </a:lnTo>
                  <a:lnTo>
                    <a:pt x="1832" y="245"/>
                  </a:lnTo>
                  <a:lnTo>
                    <a:pt x="1830" y="260"/>
                  </a:lnTo>
                  <a:lnTo>
                    <a:pt x="1827" y="275"/>
                  </a:lnTo>
                  <a:lnTo>
                    <a:pt x="1824" y="288"/>
                  </a:lnTo>
                  <a:lnTo>
                    <a:pt x="1820" y="299"/>
                  </a:lnTo>
                  <a:lnTo>
                    <a:pt x="1814" y="311"/>
                  </a:lnTo>
                  <a:lnTo>
                    <a:pt x="1807" y="320"/>
                  </a:lnTo>
                  <a:lnTo>
                    <a:pt x="1799" y="328"/>
                  </a:lnTo>
                  <a:lnTo>
                    <a:pt x="1790" y="335"/>
                  </a:lnTo>
                  <a:lnTo>
                    <a:pt x="1780" y="342"/>
                  </a:lnTo>
                  <a:lnTo>
                    <a:pt x="1768" y="347"/>
                  </a:lnTo>
                  <a:lnTo>
                    <a:pt x="1754" y="350"/>
                  </a:lnTo>
                  <a:lnTo>
                    <a:pt x="1739" y="353"/>
                  </a:lnTo>
                  <a:lnTo>
                    <a:pt x="1723" y="355"/>
                  </a:lnTo>
                  <a:lnTo>
                    <a:pt x="1704" y="355"/>
                  </a:lnTo>
                  <a:lnTo>
                    <a:pt x="1704" y="355"/>
                  </a:lnTo>
                  <a:lnTo>
                    <a:pt x="1681" y="354"/>
                  </a:lnTo>
                  <a:lnTo>
                    <a:pt x="1659" y="353"/>
                  </a:lnTo>
                  <a:lnTo>
                    <a:pt x="1639" y="351"/>
                  </a:lnTo>
                  <a:lnTo>
                    <a:pt x="1639" y="80"/>
                  </a:lnTo>
                  <a:close/>
                  <a:moveTo>
                    <a:pt x="1717" y="0"/>
                  </a:moveTo>
                  <a:lnTo>
                    <a:pt x="1717" y="0"/>
                  </a:lnTo>
                  <a:lnTo>
                    <a:pt x="1696" y="1"/>
                  </a:lnTo>
                  <a:lnTo>
                    <a:pt x="1675" y="2"/>
                  </a:lnTo>
                  <a:lnTo>
                    <a:pt x="1652" y="4"/>
                  </a:lnTo>
                  <a:lnTo>
                    <a:pt x="1629" y="7"/>
                  </a:lnTo>
                  <a:lnTo>
                    <a:pt x="1606" y="10"/>
                  </a:lnTo>
                  <a:lnTo>
                    <a:pt x="1585" y="14"/>
                  </a:lnTo>
                  <a:lnTo>
                    <a:pt x="1564" y="20"/>
                  </a:lnTo>
                  <a:lnTo>
                    <a:pt x="1546" y="26"/>
                  </a:lnTo>
                  <a:lnTo>
                    <a:pt x="1546" y="415"/>
                  </a:lnTo>
                  <a:lnTo>
                    <a:pt x="1546" y="415"/>
                  </a:lnTo>
                  <a:lnTo>
                    <a:pt x="1561" y="418"/>
                  </a:lnTo>
                  <a:lnTo>
                    <a:pt x="1580" y="420"/>
                  </a:lnTo>
                  <a:lnTo>
                    <a:pt x="1619" y="424"/>
                  </a:lnTo>
                  <a:lnTo>
                    <a:pt x="1662" y="427"/>
                  </a:lnTo>
                  <a:lnTo>
                    <a:pt x="1701" y="428"/>
                  </a:lnTo>
                  <a:lnTo>
                    <a:pt x="1701" y="428"/>
                  </a:lnTo>
                  <a:lnTo>
                    <a:pt x="1732" y="427"/>
                  </a:lnTo>
                  <a:lnTo>
                    <a:pt x="1758" y="425"/>
                  </a:lnTo>
                  <a:lnTo>
                    <a:pt x="1784" y="421"/>
                  </a:lnTo>
                  <a:lnTo>
                    <a:pt x="1807" y="415"/>
                  </a:lnTo>
                  <a:lnTo>
                    <a:pt x="1828" y="408"/>
                  </a:lnTo>
                  <a:lnTo>
                    <a:pt x="1847" y="399"/>
                  </a:lnTo>
                  <a:lnTo>
                    <a:pt x="1855" y="394"/>
                  </a:lnTo>
                  <a:lnTo>
                    <a:pt x="1864" y="389"/>
                  </a:lnTo>
                  <a:lnTo>
                    <a:pt x="1872" y="383"/>
                  </a:lnTo>
                  <a:lnTo>
                    <a:pt x="1879" y="377"/>
                  </a:lnTo>
                  <a:lnTo>
                    <a:pt x="1885" y="369"/>
                  </a:lnTo>
                  <a:lnTo>
                    <a:pt x="1891" y="362"/>
                  </a:lnTo>
                  <a:lnTo>
                    <a:pt x="1897" y="355"/>
                  </a:lnTo>
                  <a:lnTo>
                    <a:pt x="1902" y="347"/>
                  </a:lnTo>
                  <a:lnTo>
                    <a:pt x="1907" y="337"/>
                  </a:lnTo>
                  <a:lnTo>
                    <a:pt x="1912" y="329"/>
                  </a:lnTo>
                  <a:lnTo>
                    <a:pt x="1919" y="309"/>
                  </a:lnTo>
                  <a:lnTo>
                    <a:pt x="1924" y="287"/>
                  </a:lnTo>
                  <a:lnTo>
                    <a:pt x="1928" y="264"/>
                  </a:lnTo>
                  <a:lnTo>
                    <a:pt x="1930" y="239"/>
                  </a:lnTo>
                  <a:lnTo>
                    <a:pt x="1931" y="211"/>
                  </a:lnTo>
                  <a:lnTo>
                    <a:pt x="1931" y="211"/>
                  </a:lnTo>
                  <a:lnTo>
                    <a:pt x="1930" y="187"/>
                  </a:lnTo>
                  <a:lnTo>
                    <a:pt x="1927" y="164"/>
                  </a:lnTo>
                  <a:lnTo>
                    <a:pt x="1923" y="143"/>
                  </a:lnTo>
                  <a:lnTo>
                    <a:pt x="1917" y="122"/>
                  </a:lnTo>
                  <a:lnTo>
                    <a:pt x="1909" y="104"/>
                  </a:lnTo>
                  <a:lnTo>
                    <a:pt x="1898" y="86"/>
                  </a:lnTo>
                  <a:lnTo>
                    <a:pt x="1887" y="71"/>
                  </a:lnTo>
                  <a:lnTo>
                    <a:pt x="1874" y="57"/>
                  </a:lnTo>
                  <a:lnTo>
                    <a:pt x="1860" y="43"/>
                  </a:lnTo>
                  <a:lnTo>
                    <a:pt x="1843" y="32"/>
                  </a:lnTo>
                  <a:lnTo>
                    <a:pt x="1826" y="23"/>
                  </a:lnTo>
                  <a:lnTo>
                    <a:pt x="1806" y="14"/>
                  </a:lnTo>
                  <a:lnTo>
                    <a:pt x="1786" y="8"/>
                  </a:lnTo>
                  <a:lnTo>
                    <a:pt x="1764" y="4"/>
                  </a:lnTo>
                  <a:lnTo>
                    <a:pt x="1741" y="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5160" y="3974"/>
              <a:ext cx="76" cy="107"/>
            </a:xfrm>
            <a:custGeom>
              <a:avLst/>
              <a:gdLst>
                <a:gd name="T0" fmla="*/ 0 w 305"/>
                <a:gd name="T1" fmla="*/ 407 h 428"/>
                <a:gd name="T2" fmla="*/ 0 w 305"/>
                <a:gd name="T3" fmla="*/ 407 h 428"/>
                <a:gd name="T4" fmla="*/ 13 w 305"/>
                <a:gd name="T5" fmla="*/ 411 h 428"/>
                <a:gd name="T6" fmla="*/ 47 w 305"/>
                <a:gd name="T7" fmla="*/ 418 h 428"/>
                <a:gd name="T8" fmla="*/ 71 w 305"/>
                <a:gd name="T9" fmla="*/ 421 h 428"/>
                <a:gd name="T10" fmla="*/ 98 w 305"/>
                <a:gd name="T11" fmla="*/ 425 h 428"/>
                <a:gd name="T12" fmla="*/ 129 w 305"/>
                <a:gd name="T13" fmla="*/ 427 h 428"/>
                <a:gd name="T14" fmla="*/ 163 w 305"/>
                <a:gd name="T15" fmla="*/ 428 h 428"/>
                <a:gd name="T16" fmla="*/ 163 w 305"/>
                <a:gd name="T17" fmla="*/ 428 h 428"/>
                <a:gd name="T18" fmla="*/ 197 w 305"/>
                <a:gd name="T19" fmla="*/ 427 h 428"/>
                <a:gd name="T20" fmla="*/ 226 w 305"/>
                <a:gd name="T21" fmla="*/ 426 h 428"/>
                <a:gd name="T22" fmla="*/ 251 w 305"/>
                <a:gd name="T23" fmla="*/ 424 h 428"/>
                <a:gd name="T24" fmla="*/ 270 w 305"/>
                <a:gd name="T25" fmla="*/ 422 h 428"/>
                <a:gd name="T26" fmla="*/ 297 w 305"/>
                <a:gd name="T27" fmla="*/ 419 h 428"/>
                <a:gd name="T28" fmla="*/ 305 w 305"/>
                <a:gd name="T29" fmla="*/ 417 h 428"/>
                <a:gd name="T30" fmla="*/ 305 w 305"/>
                <a:gd name="T31" fmla="*/ 346 h 428"/>
                <a:gd name="T32" fmla="*/ 305 w 305"/>
                <a:gd name="T33" fmla="*/ 346 h 428"/>
                <a:gd name="T34" fmla="*/ 297 w 305"/>
                <a:gd name="T35" fmla="*/ 347 h 428"/>
                <a:gd name="T36" fmla="*/ 272 w 305"/>
                <a:gd name="T37" fmla="*/ 351 h 428"/>
                <a:gd name="T38" fmla="*/ 235 w 305"/>
                <a:gd name="T39" fmla="*/ 354 h 428"/>
                <a:gd name="T40" fmla="*/ 213 w 305"/>
                <a:gd name="T41" fmla="*/ 355 h 428"/>
                <a:gd name="T42" fmla="*/ 188 w 305"/>
                <a:gd name="T43" fmla="*/ 355 h 428"/>
                <a:gd name="T44" fmla="*/ 188 w 305"/>
                <a:gd name="T45" fmla="*/ 355 h 428"/>
                <a:gd name="T46" fmla="*/ 167 w 305"/>
                <a:gd name="T47" fmla="*/ 355 h 428"/>
                <a:gd name="T48" fmla="*/ 149 w 305"/>
                <a:gd name="T49" fmla="*/ 354 h 428"/>
                <a:gd name="T50" fmla="*/ 118 w 305"/>
                <a:gd name="T51" fmla="*/ 351 h 428"/>
                <a:gd name="T52" fmla="*/ 99 w 305"/>
                <a:gd name="T53" fmla="*/ 349 h 428"/>
                <a:gd name="T54" fmla="*/ 92 w 305"/>
                <a:gd name="T55" fmla="*/ 348 h 428"/>
                <a:gd name="T56" fmla="*/ 92 w 305"/>
                <a:gd name="T57" fmla="*/ 247 h 428"/>
                <a:gd name="T58" fmla="*/ 276 w 305"/>
                <a:gd name="T59" fmla="*/ 247 h 428"/>
                <a:gd name="T60" fmla="*/ 276 w 305"/>
                <a:gd name="T61" fmla="*/ 175 h 428"/>
                <a:gd name="T62" fmla="*/ 92 w 305"/>
                <a:gd name="T63" fmla="*/ 175 h 428"/>
                <a:gd name="T64" fmla="*/ 92 w 305"/>
                <a:gd name="T65" fmla="*/ 79 h 428"/>
                <a:gd name="T66" fmla="*/ 92 w 305"/>
                <a:gd name="T67" fmla="*/ 79 h 428"/>
                <a:gd name="T68" fmla="*/ 99 w 305"/>
                <a:gd name="T69" fmla="*/ 78 h 428"/>
                <a:gd name="T70" fmla="*/ 117 w 305"/>
                <a:gd name="T71" fmla="*/ 76 h 428"/>
                <a:gd name="T72" fmla="*/ 145 w 305"/>
                <a:gd name="T73" fmla="*/ 74 h 428"/>
                <a:gd name="T74" fmla="*/ 182 w 305"/>
                <a:gd name="T75" fmla="*/ 73 h 428"/>
                <a:gd name="T76" fmla="*/ 182 w 305"/>
                <a:gd name="T77" fmla="*/ 73 h 428"/>
                <a:gd name="T78" fmla="*/ 205 w 305"/>
                <a:gd name="T79" fmla="*/ 73 h 428"/>
                <a:gd name="T80" fmla="*/ 226 w 305"/>
                <a:gd name="T81" fmla="*/ 74 h 428"/>
                <a:gd name="T82" fmla="*/ 263 w 305"/>
                <a:gd name="T83" fmla="*/ 77 h 428"/>
                <a:gd name="T84" fmla="*/ 289 w 305"/>
                <a:gd name="T85" fmla="*/ 80 h 428"/>
                <a:gd name="T86" fmla="*/ 298 w 305"/>
                <a:gd name="T87" fmla="*/ 82 h 428"/>
                <a:gd name="T88" fmla="*/ 298 w 305"/>
                <a:gd name="T89" fmla="*/ 10 h 428"/>
                <a:gd name="T90" fmla="*/ 298 w 305"/>
                <a:gd name="T91" fmla="*/ 10 h 428"/>
                <a:gd name="T92" fmla="*/ 289 w 305"/>
                <a:gd name="T93" fmla="*/ 9 h 428"/>
                <a:gd name="T94" fmla="*/ 264 w 305"/>
                <a:gd name="T95" fmla="*/ 5 h 428"/>
                <a:gd name="T96" fmla="*/ 224 w 305"/>
                <a:gd name="T97" fmla="*/ 2 h 428"/>
                <a:gd name="T98" fmla="*/ 200 w 305"/>
                <a:gd name="T99" fmla="*/ 1 h 428"/>
                <a:gd name="T100" fmla="*/ 172 w 305"/>
                <a:gd name="T101" fmla="*/ 0 h 428"/>
                <a:gd name="T102" fmla="*/ 172 w 305"/>
                <a:gd name="T103" fmla="*/ 0 h 428"/>
                <a:gd name="T104" fmla="*/ 134 w 305"/>
                <a:gd name="T105" fmla="*/ 1 h 428"/>
                <a:gd name="T106" fmla="*/ 102 w 305"/>
                <a:gd name="T107" fmla="*/ 3 h 428"/>
                <a:gd name="T108" fmla="*/ 72 w 305"/>
                <a:gd name="T109" fmla="*/ 6 h 428"/>
                <a:gd name="T110" fmla="*/ 47 w 305"/>
                <a:gd name="T111" fmla="*/ 9 h 428"/>
                <a:gd name="T112" fmla="*/ 27 w 305"/>
                <a:gd name="T113" fmla="*/ 13 h 428"/>
                <a:gd name="T114" fmla="*/ 13 w 305"/>
                <a:gd name="T115" fmla="*/ 15 h 428"/>
                <a:gd name="T116" fmla="*/ 0 w 305"/>
                <a:gd name="T117" fmla="*/ 19 h 428"/>
                <a:gd name="T118" fmla="*/ 0 w 305"/>
                <a:gd name="T119" fmla="*/ 40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5" h="428">
                  <a:moveTo>
                    <a:pt x="0" y="407"/>
                  </a:moveTo>
                  <a:lnTo>
                    <a:pt x="0" y="407"/>
                  </a:lnTo>
                  <a:lnTo>
                    <a:pt x="13" y="411"/>
                  </a:lnTo>
                  <a:lnTo>
                    <a:pt x="47" y="418"/>
                  </a:lnTo>
                  <a:lnTo>
                    <a:pt x="71" y="421"/>
                  </a:lnTo>
                  <a:lnTo>
                    <a:pt x="98" y="425"/>
                  </a:lnTo>
                  <a:lnTo>
                    <a:pt x="129" y="427"/>
                  </a:lnTo>
                  <a:lnTo>
                    <a:pt x="163" y="428"/>
                  </a:lnTo>
                  <a:lnTo>
                    <a:pt x="163" y="428"/>
                  </a:lnTo>
                  <a:lnTo>
                    <a:pt x="197" y="427"/>
                  </a:lnTo>
                  <a:lnTo>
                    <a:pt x="226" y="426"/>
                  </a:lnTo>
                  <a:lnTo>
                    <a:pt x="251" y="424"/>
                  </a:lnTo>
                  <a:lnTo>
                    <a:pt x="270" y="422"/>
                  </a:lnTo>
                  <a:lnTo>
                    <a:pt x="297" y="419"/>
                  </a:lnTo>
                  <a:lnTo>
                    <a:pt x="305" y="417"/>
                  </a:lnTo>
                  <a:lnTo>
                    <a:pt x="305" y="346"/>
                  </a:lnTo>
                  <a:lnTo>
                    <a:pt x="305" y="346"/>
                  </a:lnTo>
                  <a:lnTo>
                    <a:pt x="297" y="347"/>
                  </a:lnTo>
                  <a:lnTo>
                    <a:pt x="272" y="351"/>
                  </a:lnTo>
                  <a:lnTo>
                    <a:pt x="235" y="354"/>
                  </a:lnTo>
                  <a:lnTo>
                    <a:pt x="213" y="355"/>
                  </a:lnTo>
                  <a:lnTo>
                    <a:pt x="188" y="355"/>
                  </a:lnTo>
                  <a:lnTo>
                    <a:pt x="188" y="355"/>
                  </a:lnTo>
                  <a:lnTo>
                    <a:pt x="167" y="355"/>
                  </a:lnTo>
                  <a:lnTo>
                    <a:pt x="149" y="354"/>
                  </a:lnTo>
                  <a:lnTo>
                    <a:pt x="118" y="351"/>
                  </a:lnTo>
                  <a:lnTo>
                    <a:pt x="99" y="349"/>
                  </a:lnTo>
                  <a:lnTo>
                    <a:pt x="92" y="348"/>
                  </a:lnTo>
                  <a:lnTo>
                    <a:pt x="92" y="247"/>
                  </a:lnTo>
                  <a:lnTo>
                    <a:pt x="276" y="247"/>
                  </a:lnTo>
                  <a:lnTo>
                    <a:pt x="276" y="175"/>
                  </a:lnTo>
                  <a:lnTo>
                    <a:pt x="92" y="175"/>
                  </a:lnTo>
                  <a:lnTo>
                    <a:pt x="92" y="79"/>
                  </a:lnTo>
                  <a:lnTo>
                    <a:pt x="92" y="79"/>
                  </a:lnTo>
                  <a:lnTo>
                    <a:pt x="99" y="78"/>
                  </a:lnTo>
                  <a:lnTo>
                    <a:pt x="117" y="76"/>
                  </a:lnTo>
                  <a:lnTo>
                    <a:pt x="145" y="74"/>
                  </a:lnTo>
                  <a:lnTo>
                    <a:pt x="182" y="73"/>
                  </a:lnTo>
                  <a:lnTo>
                    <a:pt x="182" y="73"/>
                  </a:lnTo>
                  <a:lnTo>
                    <a:pt x="205" y="73"/>
                  </a:lnTo>
                  <a:lnTo>
                    <a:pt x="226" y="74"/>
                  </a:lnTo>
                  <a:lnTo>
                    <a:pt x="263" y="77"/>
                  </a:lnTo>
                  <a:lnTo>
                    <a:pt x="289" y="80"/>
                  </a:lnTo>
                  <a:lnTo>
                    <a:pt x="298" y="82"/>
                  </a:lnTo>
                  <a:lnTo>
                    <a:pt x="298" y="10"/>
                  </a:lnTo>
                  <a:lnTo>
                    <a:pt x="298" y="10"/>
                  </a:lnTo>
                  <a:lnTo>
                    <a:pt x="289" y="9"/>
                  </a:lnTo>
                  <a:lnTo>
                    <a:pt x="264" y="5"/>
                  </a:lnTo>
                  <a:lnTo>
                    <a:pt x="224" y="2"/>
                  </a:lnTo>
                  <a:lnTo>
                    <a:pt x="200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34" y="1"/>
                  </a:lnTo>
                  <a:lnTo>
                    <a:pt x="102" y="3"/>
                  </a:lnTo>
                  <a:lnTo>
                    <a:pt x="72" y="6"/>
                  </a:lnTo>
                  <a:lnTo>
                    <a:pt x="47" y="9"/>
                  </a:lnTo>
                  <a:lnTo>
                    <a:pt x="27" y="13"/>
                  </a:lnTo>
                  <a:lnTo>
                    <a:pt x="13" y="15"/>
                  </a:lnTo>
                  <a:lnTo>
                    <a:pt x="0" y="19"/>
                  </a:lnTo>
                  <a:lnTo>
                    <a:pt x="0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4767" y="3974"/>
              <a:ext cx="124" cy="105"/>
            </a:xfrm>
            <a:custGeom>
              <a:avLst/>
              <a:gdLst>
                <a:gd name="T0" fmla="*/ 255 w 496"/>
                <a:gd name="T1" fmla="*/ 246 h 422"/>
                <a:gd name="T2" fmla="*/ 255 w 496"/>
                <a:gd name="T3" fmla="*/ 246 h 422"/>
                <a:gd name="T4" fmla="*/ 251 w 496"/>
                <a:gd name="T5" fmla="*/ 257 h 422"/>
                <a:gd name="T6" fmla="*/ 248 w 496"/>
                <a:gd name="T7" fmla="*/ 270 h 422"/>
                <a:gd name="T8" fmla="*/ 248 w 496"/>
                <a:gd name="T9" fmla="*/ 270 h 422"/>
                <a:gd name="T10" fmla="*/ 244 w 496"/>
                <a:gd name="T11" fmla="*/ 257 h 422"/>
                <a:gd name="T12" fmla="*/ 241 w 496"/>
                <a:gd name="T13" fmla="*/ 246 h 422"/>
                <a:gd name="T14" fmla="*/ 159 w 496"/>
                <a:gd name="T15" fmla="*/ 39 h 422"/>
                <a:gd name="T16" fmla="*/ 159 w 496"/>
                <a:gd name="T17" fmla="*/ 39 h 422"/>
                <a:gd name="T18" fmla="*/ 153 w 496"/>
                <a:gd name="T19" fmla="*/ 28 h 422"/>
                <a:gd name="T20" fmla="*/ 147 w 496"/>
                <a:gd name="T21" fmla="*/ 19 h 422"/>
                <a:gd name="T22" fmla="*/ 140 w 496"/>
                <a:gd name="T23" fmla="*/ 11 h 422"/>
                <a:gd name="T24" fmla="*/ 132 w 496"/>
                <a:gd name="T25" fmla="*/ 7 h 422"/>
                <a:gd name="T26" fmla="*/ 122 w 496"/>
                <a:gd name="T27" fmla="*/ 3 h 422"/>
                <a:gd name="T28" fmla="*/ 110 w 496"/>
                <a:gd name="T29" fmla="*/ 1 h 422"/>
                <a:gd name="T30" fmla="*/ 98 w 496"/>
                <a:gd name="T31" fmla="*/ 1 h 422"/>
                <a:gd name="T32" fmla="*/ 84 w 496"/>
                <a:gd name="T33" fmla="*/ 0 h 422"/>
                <a:gd name="T34" fmla="*/ 84 w 496"/>
                <a:gd name="T35" fmla="*/ 0 h 422"/>
                <a:gd name="T36" fmla="*/ 58 w 496"/>
                <a:gd name="T37" fmla="*/ 1 h 422"/>
                <a:gd name="T38" fmla="*/ 42 w 496"/>
                <a:gd name="T39" fmla="*/ 2 h 422"/>
                <a:gd name="T40" fmla="*/ 0 w 496"/>
                <a:gd name="T41" fmla="*/ 422 h 422"/>
                <a:gd name="T42" fmla="*/ 93 w 496"/>
                <a:gd name="T43" fmla="*/ 422 h 422"/>
                <a:gd name="T44" fmla="*/ 113 w 496"/>
                <a:gd name="T45" fmla="*/ 140 h 422"/>
                <a:gd name="T46" fmla="*/ 201 w 496"/>
                <a:gd name="T47" fmla="*/ 353 h 422"/>
                <a:gd name="T48" fmla="*/ 201 w 496"/>
                <a:gd name="T49" fmla="*/ 353 h 422"/>
                <a:gd name="T50" fmla="*/ 204 w 496"/>
                <a:gd name="T51" fmla="*/ 359 h 422"/>
                <a:gd name="T52" fmla="*/ 208 w 496"/>
                <a:gd name="T53" fmla="*/ 364 h 422"/>
                <a:gd name="T54" fmla="*/ 213 w 496"/>
                <a:gd name="T55" fmla="*/ 368 h 422"/>
                <a:gd name="T56" fmla="*/ 218 w 496"/>
                <a:gd name="T57" fmla="*/ 371 h 422"/>
                <a:gd name="T58" fmla="*/ 224 w 496"/>
                <a:gd name="T59" fmla="*/ 373 h 422"/>
                <a:gd name="T60" fmla="*/ 231 w 496"/>
                <a:gd name="T61" fmla="*/ 376 h 422"/>
                <a:gd name="T62" fmla="*/ 239 w 496"/>
                <a:gd name="T63" fmla="*/ 377 h 422"/>
                <a:gd name="T64" fmla="*/ 248 w 496"/>
                <a:gd name="T65" fmla="*/ 377 h 422"/>
                <a:gd name="T66" fmla="*/ 248 w 496"/>
                <a:gd name="T67" fmla="*/ 377 h 422"/>
                <a:gd name="T68" fmla="*/ 257 w 496"/>
                <a:gd name="T69" fmla="*/ 377 h 422"/>
                <a:gd name="T70" fmla="*/ 266 w 496"/>
                <a:gd name="T71" fmla="*/ 376 h 422"/>
                <a:gd name="T72" fmla="*/ 273 w 496"/>
                <a:gd name="T73" fmla="*/ 373 h 422"/>
                <a:gd name="T74" fmla="*/ 279 w 496"/>
                <a:gd name="T75" fmla="*/ 371 h 422"/>
                <a:gd name="T76" fmla="*/ 284 w 496"/>
                <a:gd name="T77" fmla="*/ 368 h 422"/>
                <a:gd name="T78" fmla="*/ 288 w 496"/>
                <a:gd name="T79" fmla="*/ 364 h 422"/>
                <a:gd name="T80" fmla="*/ 291 w 496"/>
                <a:gd name="T81" fmla="*/ 359 h 422"/>
                <a:gd name="T82" fmla="*/ 294 w 496"/>
                <a:gd name="T83" fmla="*/ 353 h 422"/>
                <a:gd name="T84" fmla="*/ 382 w 496"/>
                <a:gd name="T85" fmla="*/ 140 h 422"/>
                <a:gd name="T86" fmla="*/ 403 w 496"/>
                <a:gd name="T87" fmla="*/ 422 h 422"/>
                <a:gd name="T88" fmla="*/ 496 w 496"/>
                <a:gd name="T89" fmla="*/ 422 h 422"/>
                <a:gd name="T90" fmla="*/ 454 w 496"/>
                <a:gd name="T91" fmla="*/ 2 h 422"/>
                <a:gd name="T92" fmla="*/ 454 w 496"/>
                <a:gd name="T93" fmla="*/ 2 h 422"/>
                <a:gd name="T94" fmla="*/ 438 w 496"/>
                <a:gd name="T95" fmla="*/ 1 h 422"/>
                <a:gd name="T96" fmla="*/ 412 w 496"/>
                <a:gd name="T97" fmla="*/ 0 h 422"/>
                <a:gd name="T98" fmla="*/ 412 w 496"/>
                <a:gd name="T99" fmla="*/ 0 h 422"/>
                <a:gd name="T100" fmla="*/ 397 w 496"/>
                <a:gd name="T101" fmla="*/ 1 h 422"/>
                <a:gd name="T102" fmla="*/ 385 w 496"/>
                <a:gd name="T103" fmla="*/ 1 h 422"/>
                <a:gd name="T104" fmla="*/ 374 w 496"/>
                <a:gd name="T105" fmla="*/ 3 h 422"/>
                <a:gd name="T106" fmla="*/ 365 w 496"/>
                <a:gd name="T107" fmla="*/ 7 h 422"/>
                <a:gd name="T108" fmla="*/ 356 w 496"/>
                <a:gd name="T109" fmla="*/ 11 h 422"/>
                <a:gd name="T110" fmla="*/ 348 w 496"/>
                <a:gd name="T111" fmla="*/ 19 h 422"/>
                <a:gd name="T112" fmla="*/ 342 w 496"/>
                <a:gd name="T113" fmla="*/ 28 h 422"/>
                <a:gd name="T114" fmla="*/ 337 w 496"/>
                <a:gd name="T115" fmla="*/ 39 h 422"/>
                <a:gd name="T116" fmla="*/ 255 w 496"/>
                <a:gd name="T117" fmla="*/ 24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6" h="422">
                  <a:moveTo>
                    <a:pt x="255" y="246"/>
                  </a:moveTo>
                  <a:lnTo>
                    <a:pt x="255" y="246"/>
                  </a:lnTo>
                  <a:lnTo>
                    <a:pt x="251" y="257"/>
                  </a:lnTo>
                  <a:lnTo>
                    <a:pt x="248" y="270"/>
                  </a:lnTo>
                  <a:lnTo>
                    <a:pt x="248" y="270"/>
                  </a:lnTo>
                  <a:lnTo>
                    <a:pt x="244" y="257"/>
                  </a:lnTo>
                  <a:lnTo>
                    <a:pt x="241" y="246"/>
                  </a:lnTo>
                  <a:lnTo>
                    <a:pt x="159" y="39"/>
                  </a:lnTo>
                  <a:lnTo>
                    <a:pt x="159" y="39"/>
                  </a:lnTo>
                  <a:lnTo>
                    <a:pt x="153" y="28"/>
                  </a:lnTo>
                  <a:lnTo>
                    <a:pt x="147" y="19"/>
                  </a:lnTo>
                  <a:lnTo>
                    <a:pt x="140" y="11"/>
                  </a:lnTo>
                  <a:lnTo>
                    <a:pt x="132" y="7"/>
                  </a:lnTo>
                  <a:lnTo>
                    <a:pt x="122" y="3"/>
                  </a:lnTo>
                  <a:lnTo>
                    <a:pt x="110" y="1"/>
                  </a:lnTo>
                  <a:lnTo>
                    <a:pt x="98" y="1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58" y="1"/>
                  </a:lnTo>
                  <a:lnTo>
                    <a:pt x="42" y="2"/>
                  </a:lnTo>
                  <a:lnTo>
                    <a:pt x="0" y="422"/>
                  </a:lnTo>
                  <a:lnTo>
                    <a:pt x="93" y="422"/>
                  </a:lnTo>
                  <a:lnTo>
                    <a:pt x="113" y="140"/>
                  </a:lnTo>
                  <a:lnTo>
                    <a:pt x="201" y="353"/>
                  </a:lnTo>
                  <a:lnTo>
                    <a:pt x="201" y="353"/>
                  </a:lnTo>
                  <a:lnTo>
                    <a:pt x="204" y="359"/>
                  </a:lnTo>
                  <a:lnTo>
                    <a:pt x="208" y="364"/>
                  </a:lnTo>
                  <a:lnTo>
                    <a:pt x="213" y="368"/>
                  </a:lnTo>
                  <a:lnTo>
                    <a:pt x="218" y="371"/>
                  </a:lnTo>
                  <a:lnTo>
                    <a:pt x="224" y="373"/>
                  </a:lnTo>
                  <a:lnTo>
                    <a:pt x="231" y="376"/>
                  </a:lnTo>
                  <a:lnTo>
                    <a:pt x="239" y="377"/>
                  </a:lnTo>
                  <a:lnTo>
                    <a:pt x="248" y="377"/>
                  </a:lnTo>
                  <a:lnTo>
                    <a:pt x="248" y="377"/>
                  </a:lnTo>
                  <a:lnTo>
                    <a:pt x="257" y="377"/>
                  </a:lnTo>
                  <a:lnTo>
                    <a:pt x="266" y="376"/>
                  </a:lnTo>
                  <a:lnTo>
                    <a:pt x="273" y="373"/>
                  </a:lnTo>
                  <a:lnTo>
                    <a:pt x="279" y="371"/>
                  </a:lnTo>
                  <a:lnTo>
                    <a:pt x="284" y="368"/>
                  </a:lnTo>
                  <a:lnTo>
                    <a:pt x="288" y="364"/>
                  </a:lnTo>
                  <a:lnTo>
                    <a:pt x="291" y="359"/>
                  </a:lnTo>
                  <a:lnTo>
                    <a:pt x="294" y="353"/>
                  </a:lnTo>
                  <a:lnTo>
                    <a:pt x="382" y="140"/>
                  </a:lnTo>
                  <a:lnTo>
                    <a:pt x="403" y="422"/>
                  </a:lnTo>
                  <a:lnTo>
                    <a:pt x="496" y="422"/>
                  </a:lnTo>
                  <a:lnTo>
                    <a:pt x="454" y="2"/>
                  </a:lnTo>
                  <a:lnTo>
                    <a:pt x="454" y="2"/>
                  </a:lnTo>
                  <a:lnTo>
                    <a:pt x="438" y="1"/>
                  </a:lnTo>
                  <a:lnTo>
                    <a:pt x="412" y="0"/>
                  </a:lnTo>
                  <a:lnTo>
                    <a:pt x="412" y="0"/>
                  </a:lnTo>
                  <a:lnTo>
                    <a:pt x="397" y="1"/>
                  </a:lnTo>
                  <a:lnTo>
                    <a:pt x="385" y="1"/>
                  </a:lnTo>
                  <a:lnTo>
                    <a:pt x="374" y="3"/>
                  </a:lnTo>
                  <a:lnTo>
                    <a:pt x="365" y="7"/>
                  </a:lnTo>
                  <a:lnTo>
                    <a:pt x="356" y="11"/>
                  </a:lnTo>
                  <a:lnTo>
                    <a:pt x="348" y="19"/>
                  </a:lnTo>
                  <a:lnTo>
                    <a:pt x="342" y="28"/>
                  </a:lnTo>
                  <a:lnTo>
                    <a:pt x="337" y="39"/>
                  </a:lnTo>
                  <a:lnTo>
                    <a:pt x="255" y="2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4671" y="4034"/>
              <a:ext cx="43" cy="29"/>
            </a:xfrm>
            <a:custGeom>
              <a:avLst/>
              <a:gdLst>
                <a:gd name="T0" fmla="*/ 171 w 171"/>
                <a:gd name="T1" fmla="*/ 93 h 116"/>
                <a:gd name="T2" fmla="*/ 171 w 171"/>
                <a:gd name="T3" fmla="*/ 93 h 116"/>
                <a:gd name="T4" fmla="*/ 151 w 171"/>
                <a:gd name="T5" fmla="*/ 99 h 116"/>
                <a:gd name="T6" fmla="*/ 125 w 171"/>
                <a:gd name="T7" fmla="*/ 108 h 116"/>
                <a:gd name="T8" fmla="*/ 110 w 171"/>
                <a:gd name="T9" fmla="*/ 111 h 116"/>
                <a:gd name="T10" fmla="*/ 96 w 171"/>
                <a:gd name="T11" fmla="*/ 114 h 116"/>
                <a:gd name="T12" fmla="*/ 82 w 171"/>
                <a:gd name="T13" fmla="*/ 116 h 116"/>
                <a:gd name="T14" fmla="*/ 67 w 171"/>
                <a:gd name="T15" fmla="*/ 116 h 116"/>
                <a:gd name="T16" fmla="*/ 67 w 171"/>
                <a:gd name="T17" fmla="*/ 116 h 116"/>
                <a:gd name="T18" fmla="*/ 54 w 171"/>
                <a:gd name="T19" fmla="*/ 116 h 116"/>
                <a:gd name="T20" fmla="*/ 41 w 171"/>
                <a:gd name="T21" fmla="*/ 114 h 116"/>
                <a:gd name="T22" fmla="*/ 30 w 171"/>
                <a:gd name="T23" fmla="*/ 110 h 116"/>
                <a:gd name="T24" fmla="*/ 24 w 171"/>
                <a:gd name="T25" fmla="*/ 108 h 116"/>
                <a:gd name="T26" fmla="*/ 19 w 171"/>
                <a:gd name="T27" fmla="*/ 105 h 116"/>
                <a:gd name="T28" fmla="*/ 15 w 171"/>
                <a:gd name="T29" fmla="*/ 101 h 116"/>
                <a:gd name="T30" fmla="*/ 11 w 171"/>
                <a:gd name="T31" fmla="*/ 97 h 116"/>
                <a:gd name="T32" fmla="*/ 8 w 171"/>
                <a:gd name="T33" fmla="*/ 92 h 116"/>
                <a:gd name="T34" fmla="*/ 5 w 171"/>
                <a:gd name="T35" fmla="*/ 87 h 116"/>
                <a:gd name="T36" fmla="*/ 3 w 171"/>
                <a:gd name="T37" fmla="*/ 82 h 116"/>
                <a:gd name="T38" fmla="*/ 2 w 171"/>
                <a:gd name="T39" fmla="*/ 76 h 116"/>
                <a:gd name="T40" fmla="*/ 1 w 171"/>
                <a:gd name="T41" fmla="*/ 69 h 116"/>
                <a:gd name="T42" fmla="*/ 0 w 171"/>
                <a:gd name="T43" fmla="*/ 61 h 116"/>
                <a:gd name="T44" fmla="*/ 0 w 171"/>
                <a:gd name="T45" fmla="*/ 61 h 116"/>
                <a:gd name="T46" fmla="*/ 1 w 171"/>
                <a:gd name="T47" fmla="*/ 49 h 116"/>
                <a:gd name="T48" fmla="*/ 4 w 171"/>
                <a:gd name="T49" fmla="*/ 38 h 116"/>
                <a:gd name="T50" fmla="*/ 6 w 171"/>
                <a:gd name="T51" fmla="*/ 33 h 116"/>
                <a:gd name="T52" fmla="*/ 9 w 171"/>
                <a:gd name="T53" fmla="*/ 27 h 116"/>
                <a:gd name="T54" fmla="*/ 13 w 171"/>
                <a:gd name="T55" fmla="*/ 23 h 116"/>
                <a:gd name="T56" fmla="*/ 16 w 171"/>
                <a:gd name="T57" fmla="*/ 19 h 116"/>
                <a:gd name="T58" fmla="*/ 21 w 171"/>
                <a:gd name="T59" fmla="*/ 16 h 116"/>
                <a:gd name="T60" fmla="*/ 26 w 171"/>
                <a:gd name="T61" fmla="*/ 13 h 116"/>
                <a:gd name="T62" fmla="*/ 33 w 171"/>
                <a:gd name="T63" fmla="*/ 10 h 116"/>
                <a:gd name="T64" fmla="*/ 39 w 171"/>
                <a:gd name="T65" fmla="*/ 8 h 116"/>
                <a:gd name="T66" fmla="*/ 55 w 171"/>
                <a:gd name="T67" fmla="*/ 5 h 116"/>
                <a:gd name="T68" fmla="*/ 72 w 171"/>
                <a:gd name="T69" fmla="*/ 3 h 116"/>
                <a:gd name="T70" fmla="*/ 171 w 171"/>
                <a:gd name="T71" fmla="*/ 0 h 116"/>
                <a:gd name="T72" fmla="*/ 171 w 171"/>
                <a:gd name="T73" fmla="*/ 9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" h="116">
                  <a:moveTo>
                    <a:pt x="171" y="93"/>
                  </a:moveTo>
                  <a:lnTo>
                    <a:pt x="171" y="93"/>
                  </a:lnTo>
                  <a:lnTo>
                    <a:pt x="151" y="99"/>
                  </a:lnTo>
                  <a:lnTo>
                    <a:pt x="125" y="108"/>
                  </a:lnTo>
                  <a:lnTo>
                    <a:pt x="110" y="111"/>
                  </a:lnTo>
                  <a:lnTo>
                    <a:pt x="96" y="114"/>
                  </a:lnTo>
                  <a:lnTo>
                    <a:pt x="82" y="116"/>
                  </a:lnTo>
                  <a:lnTo>
                    <a:pt x="67" y="116"/>
                  </a:lnTo>
                  <a:lnTo>
                    <a:pt x="67" y="116"/>
                  </a:lnTo>
                  <a:lnTo>
                    <a:pt x="54" y="116"/>
                  </a:lnTo>
                  <a:lnTo>
                    <a:pt x="41" y="114"/>
                  </a:lnTo>
                  <a:lnTo>
                    <a:pt x="30" y="110"/>
                  </a:lnTo>
                  <a:lnTo>
                    <a:pt x="24" y="108"/>
                  </a:lnTo>
                  <a:lnTo>
                    <a:pt x="19" y="105"/>
                  </a:lnTo>
                  <a:lnTo>
                    <a:pt x="15" y="101"/>
                  </a:lnTo>
                  <a:lnTo>
                    <a:pt x="11" y="97"/>
                  </a:lnTo>
                  <a:lnTo>
                    <a:pt x="8" y="92"/>
                  </a:lnTo>
                  <a:lnTo>
                    <a:pt x="5" y="87"/>
                  </a:lnTo>
                  <a:lnTo>
                    <a:pt x="3" y="82"/>
                  </a:lnTo>
                  <a:lnTo>
                    <a:pt x="2" y="76"/>
                  </a:lnTo>
                  <a:lnTo>
                    <a:pt x="1" y="6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" y="49"/>
                  </a:lnTo>
                  <a:lnTo>
                    <a:pt x="4" y="38"/>
                  </a:lnTo>
                  <a:lnTo>
                    <a:pt x="6" y="33"/>
                  </a:lnTo>
                  <a:lnTo>
                    <a:pt x="9" y="27"/>
                  </a:lnTo>
                  <a:lnTo>
                    <a:pt x="13" y="23"/>
                  </a:lnTo>
                  <a:lnTo>
                    <a:pt x="16" y="19"/>
                  </a:lnTo>
                  <a:lnTo>
                    <a:pt x="21" y="16"/>
                  </a:lnTo>
                  <a:lnTo>
                    <a:pt x="26" y="13"/>
                  </a:lnTo>
                  <a:lnTo>
                    <a:pt x="33" y="10"/>
                  </a:lnTo>
                  <a:lnTo>
                    <a:pt x="39" y="8"/>
                  </a:lnTo>
                  <a:lnTo>
                    <a:pt x="55" y="5"/>
                  </a:lnTo>
                  <a:lnTo>
                    <a:pt x="72" y="3"/>
                  </a:lnTo>
                  <a:lnTo>
                    <a:pt x="171" y="0"/>
                  </a:lnTo>
                  <a:lnTo>
                    <a:pt x="171" y="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4649" y="3974"/>
              <a:ext cx="88" cy="107"/>
            </a:xfrm>
            <a:custGeom>
              <a:avLst/>
              <a:gdLst>
                <a:gd name="T0" fmla="*/ 205 w 352"/>
                <a:gd name="T1" fmla="*/ 0 h 428"/>
                <a:gd name="T2" fmla="*/ 147 w 352"/>
                <a:gd name="T3" fmla="*/ 4 h 428"/>
                <a:gd name="T4" fmla="*/ 97 w 352"/>
                <a:gd name="T5" fmla="*/ 12 h 428"/>
                <a:gd name="T6" fmla="*/ 58 w 352"/>
                <a:gd name="T7" fmla="*/ 23 h 428"/>
                <a:gd name="T8" fmla="*/ 33 w 352"/>
                <a:gd name="T9" fmla="*/ 33 h 428"/>
                <a:gd name="T10" fmla="*/ 52 w 352"/>
                <a:gd name="T11" fmla="*/ 102 h 428"/>
                <a:gd name="T12" fmla="*/ 92 w 352"/>
                <a:gd name="T13" fmla="*/ 91 h 428"/>
                <a:gd name="T14" fmla="*/ 133 w 352"/>
                <a:gd name="T15" fmla="*/ 82 h 428"/>
                <a:gd name="T16" fmla="*/ 179 w 352"/>
                <a:gd name="T17" fmla="*/ 79 h 428"/>
                <a:gd name="T18" fmla="*/ 197 w 352"/>
                <a:gd name="T19" fmla="*/ 80 h 428"/>
                <a:gd name="T20" fmla="*/ 221 w 352"/>
                <a:gd name="T21" fmla="*/ 84 h 428"/>
                <a:gd name="T22" fmla="*/ 234 w 352"/>
                <a:gd name="T23" fmla="*/ 90 h 428"/>
                <a:gd name="T24" fmla="*/ 244 w 352"/>
                <a:gd name="T25" fmla="*/ 98 h 428"/>
                <a:gd name="T26" fmla="*/ 251 w 352"/>
                <a:gd name="T27" fmla="*/ 108 h 428"/>
                <a:gd name="T28" fmla="*/ 256 w 352"/>
                <a:gd name="T29" fmla="*/ 120 h 428"/>
                <a:gd name="T30" fmla="*/ 260 w 352"/>
                <a:gd name="T31" fmla="*/ 137 h 428"/>
                <a:gd name="T32" fmla="*/ 260 w 352"/>
                <a:gd name="T33" fmla="*/ 176 h 428"/>
                <a:gd name="T34" fmla="*/ 179 w 352"/>
                <a:gd name="T35" fmla="*/ 176 h 428"/>
                <a:gd name="T36" fmla="*/ 132 w 352"/>
                <a:gd name="T37" fmla="*/ 179 h 428"/>
                <a:gd name="T38" fmla="*/ 93 w 352"/>
                <a:gd name="T39" fmla="*/ 187 h 428"/>
                <a:gd name="T40" fmla="*/ 61 w 352"/>
                <a:gd name="T41" fmla="*/ 200 h 428"/>
                <a:gd name="T42" fmla="*/ 38 w 352"/>
                <a:gd name="T43" fmla="*/ 216 h 428"/>
                <a:gd name="T44" fmla="*/ 20 w 352"/>
                <a:gd name="T45" fmla="*/ 236 h 428"/>
                <a:gd name="T46" fmla="*/ 9 w 352"/>
                <a:gd name="T47" fmla="*/ 257 h 428"/>
                <a:gd name="T48" fmla="*/ 2 w 352"/>
                <a:gd name="T49" fmla="*/ 282 h 428"/>
                <a:gd name="T50" fmla="*/ 0 w 352"/>
                <a:gd name="T51" fmla="*/ 307 h 428"/>
                <a:gd name="T52" fmla="*/ 1 w 352"/>
                <a:gd name="T53" fmla="*/ 323 h 428"/>
                <a:gd name="T54" fmla="*/ 7 w 352"/>
                <a:gd name="T55" fmla="*/ 352 h 428"/>
                <a:gd name="T56" fmla="*/ 19 w 352"/>
                <a:gd name="T57" fmla="*/ 376 h 428"/>
                <a:gd name="T58" fmla="*/ 35 w 352"/>
                <a:gd name="T59" fmla="*/ 394 h 428"/>
                <a:gd name="T60" fmla="*/ 54 w 352"/>
                <a:gd name="T61" fmla="*/ 408 h 428"/>
                <a:gd name="T62" fmla="*/ 77 w 352"/>
                <a:gd name="T63" fmla="*/ 418 h 428"/>
                <a:gd name="T64" fmla="*/ 101 w 352"/>
                <a:gd name="T65" fmla="*/ 424 h 428"/>
                <a:gd name="T66" fmla="*/ 126 w 352"/>
                <a:gd name="T67" fmla="*/ 427 h 428"/>
                <a:gd name="T68" fmla="*/ 138 w 352"/>
                <a:gd name="T69" fmla="*/ 428 h 428"/>
                <a:gd name="T70" fmla="*/ 164 w 352"/>
                <a:gd name="T71" fmla="*/ 426 h 428"/>
                <a:gd name="T72" fmla="*/ 209 w 352"/>
                <a:gd name="T73" fmla="*/ 418 h 428"/>
                <a:gd name="T74" fmla="*/ 241 w 352"/>
                <a:gd name="T75" fmla="*/ 406 h 428"/>
                <a:gd name="T76" fmla="*/ 260 w 352"/>
                <a:gd name="T77" fmla="*/ 397 h 428"/>
                <a:gd name="T78" fmla="*/ 264 w 352"/>
                <a:gd name="T79" fmla="*/ 396 h 428"/>
                <a:gd name="T80" fmla="*/ 270 w 352"/>
                <a:gd name="T81" fmla="*/ 398 h 428"/>
                <a:gd name="T82" fmla="*/ 284 w 352"/>
                <a:gd name="T83" fmla="*/ 404 h 428"/>
                <a:gd name="T84" fmla="*/ 311 w 352"/>
                <a:gd name="T85" fmla="*/ 411 h 428"/>
                <a:gd name="T86" fmla="*/ 352 w 352"/>
                <a:gd name="T87" fmla="*/ 413 h 428"/>
                <a:gd name="T88" fmla="*/ 352 w 352"/>
                <a:gd name="T89" fmla="*/ 122 h 428"/>
                <a:gd name="T90" fmla="*/ 350 w 352"/>
                <a:gd name="T91" fmla="*/ 92 h 428"/>
                <a:gd name="T92" fmla="*/ 343 w 352"/>
                <a:gd name="T93" fmla="*/ 66 h 428"/>
                <a:gd name="T94" fmla="*/ 331 w 352"/>
                <a:gd name="T95" fmla="*/ 45 h 428"/>
                <a:gd name="T96" fmla="*/ 314 w 352"/>
                <a:gd name="T97" fmla="*/ 29 h 428"/>
                <a:gd name="T98" fmla="*/ 293 w 352"/>
                <a:gd name="T99" fmla="*/ 15 h 428"/>
                <a:gd name="T100" fmla="*/ 268 w 352"/>
                <a:gd name="T101" fmla="*/ 7 h 428"/>
                <a:gd name="T102" fmla="*/ 238 w 352"/>
                <a:gd name="T103" fmla="*/ 2 h 428"/>
                <a:gd name="T104" fmla="*/ 205 w 352"/>
                <a:gd name="T10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2" h="428">
                  <a:moveTo>
                    <a:pt x="205" y="0"/>
                  </a:moveTo>
                  <a:lnTo>
                    <a:pt x="205" y="0"/>
                  </a:lnTo>
                  <a:lnTo>
                    <a:pt x="176" y="1"/>
                  </a:lnTo>
                  <a:lnTo>
                    <a:pt x="147" y="4"/>
                  </a:lnTo>
                  <a:lnTo>
                    <a:pt x="121" y="7"/>
                  </a:lnTo>
                  <a:lnTo>
                    <a:pt x="97" y="12"/>
                  </a:lnTo>
                  <a:lnTo>
                    <a:pt x="77" y="17"/>
                  </a:lnTo>
                  <a:lnTo>
                    <a:pt x="58" y="23"/>
                  </a:lnTo>
                  <a:lnTo>
                    <a:pt x="44" y="28"/>
                  </a:lnTo>
                  <a:lnTo>
                    <a:pt x="33" y="33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63" y="98"/>
                  </a:lnTo>
                  <a:lnTo>
                    <a:pt x="92" y="91"/>
                  </a:lnTo>
                  <a:lnTo>
                    <a:pt x="111" y="86"/>
                  </a:lnTo>
                  <a:lnTo>
                    <a:pt x="133" y="82"/>
                  </a:lnTo>
                  <a:lnTo>
                    <a:pt x="155" y="80"/>
                  </a:lnTo>
                  <a:lnTo>
                    <a:pt x="179" y="79"/>
                  </a:lnTo>
                  <a:lnTo>
                    <a:pt x="179" y="79"/>
                  </a:lnTo>
                  <a:lnTo>
                    <a:pt x="197" y="80"/>
                  </a:lnTo>
                  <a:lnTo>
                    <a:pt x="214" y="82"/>
                  </a:lnTo>
                  <a:lnTo>
                    <a:pt x="221" y="84"/>
                  </a:lnTo>
                  <a:lnTo>
                    <a:pt x="228" y="86"/>
                  </a:lnTo>
                  <a:lnTo>
                    <a:pt x="234" y="90"/>
                  </a:lnTo>
                  <a:lnTo>
                    <a:pt x="239" y="94"/>
                  </a:lnTo>
                  <a:lnTo>
                    <a:pt x="244" y="98"/>
                  </a:lnTo>
                  <a:lnTo>
                    <a:pt x="248" y="102"/>
                  </a:lnTo>
                  <a:lnTo>
                    <a:pt x="251" y="108"/>
                  </a:lnTo>
                  <a:lnTo>
                    <a:pt x="254" y="114"/>
                  </a:lnTo>
                  <a:lnTo>
                    <a:pt x="256" y="120"/>
                  </a:lnTo>
                  <a:lnTo>
                    <a:pt x="258" y="129"/>
                  </a:lnTo>
                  <a:lnTo>
                    <a:pt x="260" y="137"/>
                  </a:lnTo>
                  <a:lnTo>
                    <a:pt x="260" y="146"/>
                  </a:lnTo>
                  <a:lnTo>
                    <a:pt x="260" y="176"/>
                  </a:lnTo>
                  <a:lnTo>
                    <a:pt x="179" y="176"/>
                  </a:lnTo>
                  <a:lnTo>
                    <a:pt x="179" y="176"/>
                  </a:lnTo>
                  <a:lnTo>
                    <a:pt x="154" y="177"/>
                  </a:lnTo>
                  <a:lnTo>
                    <a:pt x="132" y="179"/>
                  </a:lnTo>
                  <a:lnTo>
                    <a:pt x="111" y="182"/>
                  </a:lnTo>
                  <a:lnTo>
                    <a:pt x="93" y="187"/>
                  </a:lnTo>
                  <a:lnTo>
                    <a:pt x="77" y="192"/>
                  </a:lnTo>
                  <a:lnTo>
                    <a:pt x="61" y="200"/>
                  </a:lnTo>
                  <a:lnTo>
                    <a:pt x="49" y="207"/>
                  </a:lnTo>
                  <a:lnTo>
                    <a:pt x="38" y="216"/>
                  </a:lnTo>
                  <a:lnTo>
                    <a:pt x="29" y="225"/>
                  </a:lnTo>
                  <a:lnTo>
                    <a:pt x="20" y="236"/>
                  </a:lnTo>
                  <a:lnTo>
                    <a:pt x="14" y="246"/>
                  </a:lnTo>
                  <a:lnTo>
                    <a:pt x="9" y="257"/>
                  </a:lnTo>
                  <a:lnTo>
                    <a:pt x="5" y="270"/>
                  </a:lnTo>
                  <a:lnTo>
                    <a:pt x="2" y="282"/>
                  </a:lnTo>
                  <a:lnTo>
                    <a:pt x="1" y="294"/>
                  </a:lnTo>
                  <a:lnTo>
                    <a:pt x="0" y="307"/>
                  </a:lnTo>
                  <a:lnTo>
                    <a:pt x="0" y="307"/>
                  </a:lnTo>
                  <a:lnTo>
                    <a:pt x="1" y="323"/>
                  </a:lnTo>
                  <a:lnTo>
                    <a:pt x="3" y="338"/>
                  </a:lnTo>
                  <a:lnTo>
                    <a:pt x="7" y="352"/>
                  </a:lnTo>
                  <a:lnTo>
                    <a:pt x="12" y="364"/>
                  </a:lnTo>
                  <a:lnTo>
                    <a:pt x="19" y="376"/>
                  </a:lnTo>
                  <a:lnTo>
                    <a:pt x="27" y="386"/>
                  </a:lnTo>
                  <a:lnTo>
                    <a:pt x="35" y="394"/>
                  </a:lnTo>
                  <a:lnTo>
                    <a:pt x="45" y="401"/>
                  </a:lnTo>
                  <a:lnTo>
                    <a:pt x="54" y="408"/>
                  </a:lnTo>
                  <a:lnTo>
                    <a:pt x="65" y="414"/>
                  </a:lnTo>
                  <a:lnTo>
                    <a:pt x="77" y="418"/>
                  </a:lnTo>
                  <a:lnTo>
                    <a:pt x="89" y="422"/>
                  </a:lnTo>
                  <a:lnTo>
                    <a:pt x="101" y="424"/>
                  </a:lnTo>
                  <a:lnTo>
                    <a:pt x="113" y="426"/>
                  </a:lnTo>
                  <a:lnTo>
                    <a:pt x="126" y="427"/>
                  </a:lnTo>
                  <a:lnTo>
                    <a:pt x="138" y="428"/>
                  </a:lnTo>
                  <a:lnTo>
                    <a:pt x="138" y="428"/>
                  </a:lnTo>
                  <a:lnTo>
                    <a:pt x="151" y="427"/>
                  </a:lnTo>
                  <a:lnTo>
                    <a:pt x="164" y="426"/>
                  </a:lnTo>
                  <a:lnTo>
                    <a:pt x="189" y="423"/>
                  </a:lnTo>
                  <a:lnTo>
                    <a:pt x="209" y="418"/>
                  </a:lnTo>
                  <a:lnTo>
                    <a:pt x="227" y="412"/>
                  </a:lnTo>
                  <a:lnTo>
                    <a:pt x="241" y="406"/>
                  </a:lnTo>
                  <a:lnTo>
                    <a:pt x="252" y="401"/>
                  </a:lnTo>
                  <a:lnTo>
                    <a:pt x="260" y="397"/>
                  </a:lnTo>
                  <a:lnTo>
                    <a:pt x="264" y="396"/>
                  </a:lnTo>
                  <a:lnTo>
                    <a:pt x="264" y="396"/>
                  </a:lnTo>
                  <a:lnTo>
                    <a:pt x="266" y="397"/>
                  </a:lnTo>
                  <a:lnTo>
                    <a:pt x="270" y="398"/>
                  </a:lnTo>
                  <a:lnTo>
                    <a:pt x="276" y="401"/>
                  </a:lnTo>
                  <a:lnTo>
                    <a:pt x="284" y="404"/>
                  </a:lnTo>
                  <a:lnTo>
                    <a:pt x="295" y="407"/>
                  </a:lnTo>
                  <a:lnTo>
                    <a:pt x="311" y="411"/>
                  </a:lnTo>
                  <a:lnTo>
                    <a:pt x="329" y="412"/>
                  </a:lnTo>
                  <a:lnTo>
                    <a:pt x="352" y="413"/>
                  </a:lnTo>
                  <a:lnTo>
                    <a:pt x="352" y="122"/>
                  </a:lnTo>
                  <a:lnTo>
                    <a:pt x="352" y="122"/>
                  </a:lnTo>
                  <a:lnTo>
                    <a:pt x="352" y="106"/>
                  </a:lnTo>
                  <a:lnTo>
                    <a:pt x="350" y="92"/>
                  </a:lnTo>
                  <a:lnTo>
                    <a:pt x="347" y="78"/>
                  </a:lnTo>
                  <a:lnTo>
                    <a:pt x="343" y="66"/>
                  </a:lnTo>
                  <a:lnTo>
                    <a:pt x="337" y="56"/>
                  </a:lnTo>
                  <a:lnTo>
                    <a:pt x="331" y="45"/>
                  </a:lnTo>
                  <a:lnTo>
                    <a:pt x="323" y="36"/>
                  </a:lnTo>
                  <a:lnTo>
                    <a:pt x="314" y="29"/>
                  </a:lnTo>
                  <a:lnTo>
                    <a:pt x="304" y="22"/>
                  </a:lnTo>
                  <a:lnTo>
                    <a:pt x="293" y="15"/>
                  </a:lnTo>
                  <a:lnTo>
                    <a:pt x="281" y="11"/>
                  </a:lnTo>
                  <a:lnTo>
                    <a:pt x="268" y="7"/>
                  </a:lnTo>
                  <a:lnTo>
                    <a:pt x="253" y="4"/>
                  </a:lnTo>
                  <a:lnTo>
                    <a:pt x="238" y="2"/>
                  </a:lnTo>
                  <a:lnTo>
                    <a:pt x="223" y="1"/>
                  </a:lnTo>
                  <a:lnTo>
                    <a:pt x="2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7" name="Freeform 10"/>
            <p:cNvSpPr>
              <a:spLocks/>
            </p:cNvSpPr>
            <p:nvPr userDrawn="1"/>
          </p:nvSpPr>
          <p:spPr bwMode="auto">
            <a:xfrm>
              <a:off x="4936" y="4034"/>
              <a:ext cx="43" cy="29"/>
            </a:xfrm>
            <a:custGeom>
              <a:avLst/>
              <a:gdLst>
                <a:gd name="T0" fmla="*/ 171 w 171"/>
                <a:gd name="T1" fmla="*/ 93 h 116"/>
                <a:gd name="T2" fmla="*/ 171 w 171"/>
                <a:gd name="T3" fmla="*/ 93 h 116"/>
                <a:gd name="T4" fmla="*/ 152 w 171"/>
                <a:gd name="T5" fmla="*/ 99 h 116"/>
                <a:gd name="T6" fmla="*/ 125 w 171"/>
                <a:gd name="T7" fmla="*/ 108 h 116"/>
                <a:gd name="T8" fmla="*/ 111 w 171"/>
                <a:gd name="T9" fmla="*/ 111 h 116"/>
                <a:gd name="T10" fmla="*/ 95 w 171"/>
                <a:gd name="T11" fmla="*/ 114 h 116"/>
                <a:gd name="T12" fmla="*/ 81 w 171"/>
                <a:gd name="T13" fmla="*/ 116 h 116"/>
                <a:gd name="T14" fmla="*/ 68 w 171"/>
                <a:gd name="T15" fmla="*/ 116 h 116"/>
                <a:gd name="T16" fmla="*/ 68 w 171"/>
                <a:gd name="T17" fmla="*/ 116 h 116"/>
                <a:gd name="T18" fmla="*/ 54 w 171"/>
                <a:gd name="T19" fmla="*/ 116 h 116"/>
                <a:gd name="T20" fmla="*/ 41 w 171"/>
                <a:gd name="T21" fmla="*/ 114 h 116"/>
                <a:gd name="T22" fmla="*/ 29 w 171"/>
                <a:gd name="T23" fmla="*/ 110 h 116"/>
                <a:gd name="T24" fmla="*/ 24 w 171"/>
                <a:gd name="T25" fmla="*/ 108 h 116"/>
                <a:gd name="T26" fmla="*/ 20 w 171"/>
                <a:gd name="T27" fmla="*/ 105 h 116"/>
                <a:gd name="T28" fmla="*/ 16 w 171"/>
                <a:gd name="T29" fmla="*/ 101 h 116"/>
                <a:gd name="T30" fmla="*/ 12 w 171"/>
                <a:gd name="T31" fmla="*/ 97 h 116"/>
                <a:gd name="T32" fmla="*/ 9 w 171"/>
                <a:gd name="T33" fmla="*/ 92 h 116"/>
                <a:gd name="T34" fmla="*/ 6 w 171"/>
                <a:gd name="T35" fmla="*/ 87 h 116"/>
                <a:gd name="T36" fmla="*/ 3 w 171"/>
                <a:gd name="T37" fmla="*/ 82 h 116"/>
                <a:gd name="T38" fmla="*/ 1 w 171"/>
                <a:gd name="T39" fmla="*/ 76 h 116"/>
                <a:gd name="T40" fmla="*/ 0 w 171"/>
                <a:gd name="T41" fmla="*/ 69 h 116"/>
                <a:gd name="T42" fmla="*/ 0 w 171"/>
                <a:gd name="T43" fmla="*/ 61 h 116"/>
                <a:gd name="T44" fmla="*/ 0 w 171"/>
                <a:gd name="T45" fmla="*/ 61 h 116"/>
                <a:gd name="T46" fmla="*/ 1 w 171"/>
                <a:gd name="T47" fmla="*/ 49 h 116"/>
                <a:gd name="T48" fmla="*/ 4 w 171"/>
                <a:gd name="T49" fmla="*/ 38 h 116"/>
                <a:gd name="T50" fmla="*/ 7 w 171"/>
                <a:gd name="T51" fmla="*/ 33 h 116"/>
                <a:gd name="T52" fmla="*/ 10 w 171"/>
                <a:gd name="T53" fmla="*/ 27 h 116"/>
                <a:gd name="T54" fmla="*/ 13 w 171"/>
                <a:gd name="T55" fmla="*/ 23 h 116"/>
                <a:gd name="T56" fmla="*/ 17 w 171"/>
                <a:gd name="T57" fmla="*/ 19 h 116"/>
                <a:gd name="T58" fmla="*/ 22 w 171"/>
                <a:gd name="T59" fmla="*/ 16 h 116"/>
                <a:gd name="T60" fmla="*/ 27 w 171"/>
                <a:gd name="T61" fmla="*/ 13 h 116"/>
                <a:gd name="T62" fmla="*/ 33 w 171"/>
                <a:gd name="T63" fmla="*/ 10 h 116"/>
                <a:gd name="T64" fmla="*/ 39 w 171"/>
                <a:gd name="T65" fmla="*/ 8 h 116"/>
                <a:gd name="T66" fmla="*/ 55 w 171"/>
                <a:gd name="T67" fmla="*/ 5 h 116"/>
                <a:gd name="T68" fmla="*/ 73 w 171"/>
                <a:gd name="T69" fmla="*/ 3 h 116"/>
                <a:gd name="T70" fmla="*/ 171 w 171"/>
                <a:gd name="T71" fmla="*/ 0 h 116"/>
                <a:gd name="T72" fmla="*/ 171 w 171"/>
                <a:gd name="T73" fmla="*/ 9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" h="116">
                  <a:moveTo>
                    <a:pt x="171" y="93"/>
                  </a:moveTo>
                  <a:lnTo>
                    <a:pt x="171" y="93"/>
                  </a:lnTo>
                  <a:lnTo>
                    <a:pt x="152" y="99"/>
                  </a:lnTo>
                  <a:lnTo>
                    <a:pt x="125" y="108"/>
                  </a:lnTo>
                  <a:lnTo>
                    <a:pt x="111" y="111"/>
                  </a:lnTo>
                  <a:lnTo>
                    <a:pt x="95" y="114"/>
                  </a:lnTo>
                  <a:lnTo>
                    <a:pt x="81" y="116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54" y="116"/>
                  </a:lnTo>
                  <a:lnTo>
                    <a:pt x="41" y="114"/>
                  </a:lnTo>
                  <a:lnTo>
                    <a:pt x="29" y="110"/>
                  </a:lnTo>
                  <a:lnTo>
                    <a:pt x="24" y="108"/>
                  </a:lnTo>
                  <a:lnTo>
                    <a:pt x="20" y="105"/>
                  </a:lnTo>
                  <a:lnTo>
                    <a:pt x="16" y="101"/>
                  </a:lnTo>
                  <a:lnTo>
                    <a:pt x="12" y="97"/>
                  </a:lnTo>
                  <a:lnTo>
                    <a:pt x="9" y="92"/>
                  </a:lnTo>
                  <a:lnTo>
                    <a:pt x="6" y="87"/>
                  </a:lnTo>
                  <a:lnTo>
                    <a:pt x="3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" y="49"/>
                  </a:lnTo>
                  <a:lnTo>
                    <a:pt x="4" y="38"/>
                  </a:lnTo>
                  <a:lnTo>
                    <a:pt x="7" y="33"/>
                  </a:lnTo>
                  <a:lnTo>
                    <a:pt x="10" y="27"/>
                  </a:lnTo>
                  <a:lnTo>
                    <a:pt x="13" y="23"/>
                  </a:lnTo>
                  <a:lnTo>
                    <a:pt x="17" y="19"/>
                  </a:lnTo>
                  <a:lnTo>
                    <a:pt x="22" y="16"/>
                  </a:lnTo>
                  <a:lnTo>
                    <a:pt x="27" y="13"/>
                  </a:lnTo>
                  <a:lnTo>
                    <a:pt x="33" y="10"/>
                  </a:lnTo>
                  <a:lnTo>
                    <a:pt x="39" y="8"/>
                  </a:lnTo>
                  <a:lnTo>
                    <a:pt x="55" y="5"/>
                  </a:lnTo>
                  <a:lnTo>
                    <a:pt x="73" y="3"/>
                  </a:lnTo>
                  <a:lnTo>
                    <a:pt x="171" y="0"/>
                  </a:lnTo>
                  <a:lnTo>
                    <a:pt x="171" y="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8" name="Freeform 11"/>
            <p:cNvSpPr>
              <a:spLocks/>
            </p:cNvSpPr>
            <p:nvPr userDrawn="1"/>
          </p:nvSpPr>
          <p:spPr bwMode="auto">
            <a:xfrm>
              <a:off x="4914" y="3974"/>
              <a:ext cx="88" cy="107"/>
            </a:xfrm>
            <a:custGeom>
              <a:avLst/>
              <a:gdLst>
                <a:gd name="T0" fmla="*/ 206 w 353"/>
                <a:gd name="T1" fmla="*/ 0 h 428"/>
                <a:gd name="T2" fmla="*/ 148 w 353"/>
                <a:gd name="T3" fmla="*/ 4 h 428"/>
                <a:gd name="T4" fmla="*/ 98 w 353"/>
                <a:gd name="T5" fmla="*/ 12 h 428"/>
                <a:gd name="T6" fmla="*/ 59 w 353"/>
                <a:gd name="T7" fmla="*/ 23 h 428"/>
                <a:gd name="T8" fmla="*/ 33 w 353"/>
                <a:gd name="T9" fmla="*/ 33 h 428"/>
                <a:gd name="T10" fmla="*/ 53 w 353"/>
                <a:gd name="T11" fmla="*/ 102 h 428"/>
                <a:gd name="T12" fmla="*/ 92 w 353"/>
                <a:gd name="T13" fmla="*/ 91 h 428"/>
                <a:gd name="T14" fmla="*/ 132 w 353"/>
                <a:gd name="T15" fmla="*/ 82 h 428"/>
                <a:gd name="T16" fmla="*/ 178 w 353"/>
                <a:gd name="T17" fmla="*/ 79 h 428"/>
                <a:gd name="T18" fmla="*/ 198 w 353"/>
                <a:gd name="T19" fmla="*/ 80 h 428"/>
                <a:gd name="T20" fmla="*/ 221 w 353"/>
                <a:gd name="T21" fmla="*/ 84 h 428"/>
                <a:gd name="T22" fmla="*/ 233 w 353"/>
                <a:gd name="T23" fmla="*/ 90 h 428"/>
                <a:gd name="T24" fmla="*/ 244 w 353"/>
                <a:gd name="T25" fmla="*/ 98 h 428"/>
                <a:gd name="T26" fmla="*/ 252 w 353"/>
                <a:gd name="T27" fmla="*/ 108 h 428"/>
                <a:gd name="T28" fmla="*/ 257 w 353"/>
                <a:gd name="T29" fmla="*/ 120 h 428"/>
                <a:gd name="T30" fmla="*/ 259 w 353"/>
                <a:gd name="T31" fmla="*/ 137 h 428"/>
                <a:gd name="T32" fmla="*/ 260 w 353"/>
                <a:gd name="T33" fmla="*/ 176 h 428"/>
                <a:gd name="T34" fmla="*/ 178 w 353"/>
                <a:gd name="T35" fmla="*/ 176 h 428"/>
                <a:gd name="T36" fmla="*/ 131 w 353"/>
                <a:gd name="T37" fmla="*/ 179 h 428"/>
                <a:gd name="T38" fmla="*/ 92 w 353"/>
                <a:gd name="T39" fmla="*/ 187 h 428"/>
                <a:gd name="T40" fmla="*/ 62 w 353"/>
                <a:gd name="T41" fmla="*/ 200 h 428"/>
                <a:gd name="T42" fmla="*/ 38 w 353"/>
                <a:gd name="T43" fmla="*/ 216 h 428"/>
                <a:gd name="T44" fmla="*/ 21 w 353"/>
                <a:gd name="T45" fmla="*/ 236 h 428"/>
                <a:gd name="T46" fmla="*/ 9 w 353"/>
                <a:gd name="T47" fmla="*/ 257 h 428"/>
                <a:gd name="T48" fmla="*/ 3 w 353"/>
                <a:gd name="T49" fmla="*/ 282 h 428"/>
                <a:gd name="T50" fmla="*/ 0 w 353"/>
                <a:gd name="T51" fmla="*/ 307 h 428"/>
                <a:gd name="T52" fmla="*/ 2 w 353"/>
                <a:gd name="T53" fmla="*/ 323 h 428"/>
                <a:gd name="T54" fmla="*/ 8 w 353"/>
                <a:gd name="T55" fmla="*/ 352 h 428"/>
                <a:gd name="T56" fmla="*/ 19 w 353"/>
                <a:gd name="T57" fmla="*/ 376 h 428"/>
                <a:gd name="T58" fmla="*/ 35 w 353"/>
                <a:gd name="T59" fmla="*/ 394 h 428"/>
                <a:gd name="T60" fmla="*/ 55 w 353"/>
                <a:gd name="T61" fmla="*/ 408 h 428"/>
                <a:gd name="T62" fmla="*/ 77 w 353"/>
                <a:gd name="T63" fmla="*/ 418 h 428"/>
                <a:gd name="T64" fmla="*/ 101 w 353"/>
                <a:gd name="T65" fmla="*/ 424 h 428"/>
                <a:gd name="T66" fmla="*/ 125 w 353"/>
                <a:gd name="T67" fmla="*/ 427 h 428"/>
                <a:gd name="T68" fmla="*/ 137 w 353"/>
                <a:gd name="T69" fmla="*/ 428 h 428"/>
                <a:gd name="T70" fmla="*/ 165 w 353"/>
                <a:gd name="T71" fmla="*/ 426 h 428"/>
                <a:gd name="T72" fmla="*/ 210 w 353"/>
                <a:gd name="T73" fmla="*/ 418 h 428"/>
                <a:gd name="T74" fmla="*/ 242 w 353"/>
                <a:gd name="T75" fmla="*/ 406 h 428"/>
                <a:gd name="T76" fmla="*/ 260 w 353"/>
                <a:gd name="T77" fmla="*/ 397 h 428"/>
                <a:gd name="T78" fmla="*/ 264 w 353"/>
                <a:gd name="T79" fmla="*/ 396 h 428"/>
                <a:gd name="T80" fmla="*/ 269 w 353"/>
                <a:gd name="T81" fmla="*/ 398 h 428"/>
                <a:gd name="T82" fmla="*/ 283 w 353"/>
                <a:gd name="T83" fmla="*/ 404 h 428"/>
                <a:gd name="T84" fmla="*/ 310 w 353"/>
                <a:gd name="T85" fmla="*/ 411 h 428"/>
                <a:gd name="T86" fmla="*/ 353 w 353"/>
                <a:gd name="T87" fmla="*/ 413 h 428"/>
                <a:gd name="T88" fmla="*/ 353 w 353"/>
                <a:gd name="T89" fmla="*/ 122 h 428"/>
                <a:gd name="T90" fmla="*/ 351 w 353"/>
                <a:gd name="T91" fmla="*/ 92 h 428"/>
                <a:gd name="T92" fmla="*/ 343 w 353"/>
                <a:gd name="T93" fmla="*/ 66 h 428"/>
                <a:gd name="T94" fmla="*/ 330 w 353"/>
                <a:gd name="T95" fmla="*/ 45 h 428"/>
                <a:gd name="T96" fmla="*/ 314 w 353"/>
                <a:gd name="T97" fmla="*/ 29 h 428"/>
                <a:gd name="T98" fmla="*/ 293 w 353"/>
                <a:gd name="T99" fmla="*/ 15 h 428"/>
                <a:gd name="T100" fmla="*/ 268 w 353"/>
                <a:gd name="T101" fmla="*/ 7 h 428"/>
                <a:gd name="T102" fmla="*/ 239 w 353"/>
                <a:gd name="T103" fmla="*/ 2 h 428"/>
                <a:gd name="T104" fmla="*/ 206 w 353"/>
                <a:gd name="T10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3" h="428">
                  <a:moveTo>
                    <a:pt x="206" y="0"/>
                  </a:moveTo>
                  <a:lnTo>
                    <a:pt x="206" y="0"/>
                  </a:lnTo>
                  <a:lnTo>
                    <a:pt x="175" y="1"/>
                  </a:lnTo>
                  <a:lnTo>
                    <a:pt x="148" y="4"/>
                  </a:lnTo>
                  <a:lnTo>
                    <a:pt x="121" y="7"/>
                  </a:lnTo>
                  <a:lnTo>
                    <a:pt x="98" y="12"/>
                  </a:lnTo>
                  <a:lnTo>
                    <a:pt x="77" y="17"/>
                  </a:lnTo>
                  <a:lnTo>
                    <a:pt x="59" y="23"/>
                  </a:lnTo>
                  <a:lnTo>
                    <a:pt x="44" y="28"/>
                  </a:lnTo>
                  <a:lnTo>
                    <a:pt x="33" y="33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64" y="98"/>
                  </a:lnTo>
                  <a:lnTo>
                    <a:pt x="92" y="91"/>
                  </a:lnTo>
                  <a:lnTo>
                    <a:pt x="111" y="86"/>
                  </a:lnTo>
                  <a:lnTo>
                    <a:pt x="132" y="82"/>
                  </a:lnTo>
                  <a:lnTo>
                    <a:pt x="155" y="80"/>
                  </a:lnTo>
                  <a:lnTo>
                    <a:pt x="178" y="79"/>
                  </a:lnTo>
                  <a:lnTo>
                    <a:pt x="178" y="79"/>
                  </a:lnTo>
                  <a:lnTo>
                    <a:pt x="198" y="80"/>
                  </a:lnTo>
                  <a:lnTo>
                    <a:pt x="214" y="82"/>
                  </a:lnTo>
                  <a:lnTo>
                    <a:pt x="221" y="84"/>
                  </a:lnTo>
                  <a:lnTo>
                    <a:pt x="227" y="86"/>
                  </a:lnTo>
                  <a:lnTo>
                    <a:pt x="233" y="90"/>
                  </a:lnTo>
                  <a:lnTo>
                    <a:pt x="240" y="94"/>
                  </a:lnTo>
                  <a:lnTo>
                    <a:pt x="244" y="98"/>
                  </a:lnTo>
                  <a:lnTo>
                    <a:pt x="248" y="102"/>
                  </a:lnTo>
                  <a:lnTo>
                    <a:pt x="252" y="108"/>
                  </a:lnTo>
                  <a:lnTo>
                    <a:pt x="255" y="114"/>
                  </a:lnTo>
                  <a:lnTo>
                    <a:pt x="257" y="120"/>
                  </a:lnTo>
                  <a:lnTo>
                    <a:pt x="258" y="129"/>
                  </a:lnTo>
                  <a:lnTo>
                    <a:pt x="259" y="137"/>
                  </a:lnTo>
                  <a:lnTo>
                    <a:pt x="260" y="146"/>
                  </a:lnTo>
                  <a:lnTo>
                    <a:pt x="260" y="176"/>
                  </a:lnTo>
                  <a:lnTo>
                    <a:pt x="178" y="176"/>
                  </a:lnTo>
                  <a:lnTo>
                    <a:pt x="178" y="176"/>
                  </a:lnTo>
                  <a:lnTo>
                    <a:pt x="154" y="177"/>
                  </a:lnTo>
                  <a:lnTo>
                    <a:pt x="131" y="179"/>
                  </a:lnTo>
                  <a:lnTo>
                    <a:pt x="111" y="182"/>
                  </a:lnTo>
                  <a:lnTo>
                    <a:pt x="92" y="187"/>
                  </a:lnTo>
                  <a:lnTo>
                    <a:pt x="76" y="192"/>
                  </a:lnTo>
                  <a:lnTo>
                    <a:pt x="62" y="200"/>
                  </a:lnTo>
                  <a:lnTo>
                    <a:pt x="50" y="207"/>
                  </a:lnTo>
                  <a:lnTo>
                    <a:pt x="38" y="216"/>
                  </a:lnTo>
                  <a:lnTo>
                    <a:pt x="28" y="225"/>
                  </a:lnTo>
                  <a:lnTo>
                    <a:pt x="21" y="236"/>
                  </a:lnTo>
                  <a:lnTo>
                    <a:pt x="14" y="246"/>
                  </a:lnTo>
                  <a:lnTo>
                    <a:pt x="9" y="257"/>
                  </a:lnTo>
                  <a:lnTo>
                    <a:pt x="6" y="270"/>
                  </a:lnTo>
                  <a:lnTo>
                    <a:pt x="3" y="282"/>
                  </a:lnTo>
                  <a:lnTo>
                    <a:pt x="0" y="294"/>
                  </a:lnTo>
                  <a:lnTo>
                    <a:pt x="0" y="307"/>
                  </a:lnTo>
                  <a:lnTo>
                    <a:pt x="0" y="307"/>
                  </a:lnTo>
                  <a:lnTo>
                    <a:pt x="2" y="323"/>
                  </a:lnTo>
                  <a:lnTo>
                    <a:pt x="4" y="338"/>
                  </a:lnTo>
                  <a:lnTo>
                    <a:pt x="8" y="352"/>
                  </a:lnTo>
                  <a:lnTo>
                    <a:pt x="13" y="364"/>
                  </a:lnTo>
                  <a:lnTo>
                    <a:pt x="19" y="376"/>
                  </a:lnTo>
                  <a:lnTo>
                    <a:pt x="27" y="386"/>
                  </a:lnTo>
                  <a:lnTo>
                    <a:pt x="35" y="394"/>
                  </a:lnTo>
                  <a:lnTo>
                    <a:pt x="44" y="401"/>
                  </a:lnTo>
                  <a:lnTo>
                    <a:pt x="55" y="408"/>
                  </a:lnTo>
                  <a:lnTo>
                    <a:pt x="66" y="414"/>
                  </a:lnTo>
                  <a:lnTo>
                    <a:pt x="77" y="418"/>
                  </a:lnTo>
                  <a:lnTo>
                    <a:pt x="88" y="422"/>
                  </a:lnTo>
                  <a:lnTo>
                    <a:pt x="101" y="424"/>
                  </a:lnTo>
                  <a:lnTo>
                    <a:pt x="113" y="426"/>
                  </a:lnTo>
                  <a:lnTo>
                    <a:pt x="125" y="427"/>
                  </a:lnTo>
                  <a:lnTo>
                    <a:pt x="137" y="428"/>
                  </a:lnTo>
                  <a:lnTo>
                    <a:pt x="137" y="428"/>
                  </a:lnTo>
                  <a:lnTo>
                    <a:pt x="152" y="427"/>
                  </a:lnTo>
                  <a:lnTo>
                    <a:pt x="165" y="426"/>
                  </a:lnTo>
                  <a:lnTo>
                    <a:pt x="188" y="423"/>
                  </a:lnTo>
                  <a:lnTo>
                    <a:pt x="210" y="418"/>
                  </a:lnTo>
                  <a:lnTo>
                    <a:pt x="227" y="412"/>
                  </a:lnTo>
                  <a:lnTo>
                    <a:pt x="242" y="406"/>
                  </a:lnTo>
                  <a:lnTo>
                    <a:pt x="253" y="401"/>
                  </a:lnTo>
                  <a:lnTo>
                    <a:pt x="260" y="397"/>
                  </a:lnTo>
                  <a:lnTo>
                    <a:pt x="264" y="396"/>
                  </a:lnTo>
                  <a:lnTo>
                    <a:pt x="264" y="396"/>
                  </a:lnTo>
                  <a:lnTo>
                    <a:pt x="266" y="397"/>
                  </a:lnTo>
                  <a:lnTo>
                    <a:pt x="269" y="398"/>
                  </a:lnTo>
                  <a:lnTo>
                    <a:pt x="275" y="401"/>
                  </a:lnTo>
                  <a:lnTo>
                    <a:pt x="283" y="404"/>
                  </a:lnTo>
                  <a:lnTo>
                    <a:pt x="296" y="407"/>
                  </a:lnTo>
                  <a:lnTo>
                    <a:pt x="310" y="411"/>
                  </a:lnTo>
                  <a:lnTo>
                    <a:pt x="329" y="412"/>
                  </a:lnTo>
                  <a:lnTo>
                    <a:pt x="353" y="413"/>
                  </a:lnTo>
                  <a:lnTo>
                    <a:pt x="353" y="122"/>
                  </a:lnTo>
                  <a:lnTo>
                    <a:pt x="353" y="122"/>
                  </a:lnTo>
                  <a:lnTo>
                    <a:pt x="353" y="106"/>
                  </a:lnTo>
                  <a:lnTo>
                    <a:pt x="351" y="92"/>
                  </a:lnTo>
                  <a:lnTo>
                    <a:pt x="348" y="78"/>
                  </a:lnTo>
                  <a:lnTo>
                    <a:pt x="343" y="66"/>
                  </a:lnTo>
                  <a:lnTo>
                    <a:pt x="338" y="56"/>
                  </a:lnTo>
                  <a:lnTo>
                    <a:pt x="330" y="45"/>
                  </a:lnTo>
                  <a:lnTo>
                    <a:pt x="323" y="36"/>
                  </a:lnTo>
                  <a:lnTo>
                    <a:pt x="314" y="29"/>
                  </a:lnTo>
                  <a:lnTo>
                    <a:pt x="304" y="22"/>
                  </a:lnTo>
                  <a:lnTo>
                    <a:pt x="293" y="15"/>
                  </a:lnTo>
                  <a:lnTo>
                    <a:pt x="281" y="11"/>
                  </a:lnTo>
                  <a:lnTo>
                    <a:pt x="268" y="7"/>
                  </a:lnTo>
                  <a:lnTo>
                    <a:pt x="254" y="4"/>
                  </a:lnTo>
                  <a:lnTo>
                    <a:pt x="239" y="2"/>
                  </a:lnTo>
                  <a:lnTo>
                    <a:pt x="222" y="1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5263" y="3975"/>
              <a:ext cx="93" cy="106"/>
            </a:xfrm>
            <a:custGeom>
              <a:avLst/>
              <a:gdLst>
                <a:gd name="T0" fmla="*/ 281 w 374"/>
                <a:gd name="T1" fmla="*/ 313 h 424"/>
                <a:gd name="T2" fmla="*/ 246 w 374"/>
                <a:gd name="T3" fmla="*/ 327 h 424"/>
                <a:gd name="T4" fmla="*/ 217 w 374"/>
                <a:gd name="T5" fmla="*/ 336 h 424"/>
                <a:gd name="T6" fmla="*/ 184 w 374"/>
                <a:gd name="T7" fmla="*/ 341 h 424"/>
                <a:gd name="T8" fmla="*/ 167 w 374"/>
                <a:gd name="T9" fmla="*/ 342 h 424"/>
                <a:gd name="T10" fmla="*/ 145 w 374"/>
                <a:gd name="T11" fmla="*/ 341 h 424"/>
                <a:gd name="T12" fmla="*/ 129 w 374"/>
                <a:gd name="T13" fmla="*/ 337 h 424"/>
                <a:gd name="T14" fmla="*/ 116 w 374"/>
                <a:gd name="T15" fmla="*/ 329 h 424"/>
                <a:gd name="T16" fmla="*/ 106 w 374"/>
                <a:gd name="T17" fmla="*/ 319 h 424"/>
                <a:gd name="T18" fmla="*/ 99 w 374"/>
                <a:gd name="T19" fmla="*/ 307 h 424"/>
                <a:gd name="T20" fmla="*/ 95 w 374"/>
                <a:gd name="T21" fmla="*/ 290 h 424"/>
                <a:gd name="T22" fmla="*/ 93 w 374"/>
                <a:gd name="T23" fmla="*/ 248 h 424"/>
                <a:gd name="T24" fmla="*/ 79 w 374"/>
                <a:gd name="T25" fmla="*/ 0 h 424"/>
                <a:gd name="T26" fmla="*/ 59 w 374"/>
                <a:gd name="T27" fmla="*/ 0 h 424"/>
                <a:gd name="T28" fmla="*/ 13 w 374"/>
                <a:gd name="T29" fmla="*/ 4 h 424"/>
                <a:gd name="T30" fmla="*/ 0 w 374"/>
                <a:gd name="T31" fmla="*/ 259 h 424"/>
                <a:gd name="T32" fmla="*/ 0 w 374"/>
                <a:gd name="T33" fmla="*/ 280 h 424"/>
                <a:gd name="T34" fmla="*/ 3 w 374"/>
                <a:gd name="T35" fmla="*/ 316 h 424"/>
                <a:gd name="T36" fmla="*/ 9 w 374"/>
                <a:gd name="T37" fmla="*/ 347 h 424"/>
                <a:gd name="T38" fmla="*/ 21 w 374"/>
                <a:gd name="T39" fmla="*/ 373 h 424"/>
                <a:gd name="T40" fmla="*/ 36 w 374"/>
                <a:gd name="T41" fmla="*/ 393 h 424"/>
                <a:gd name="T42" fmla="*/ 58 w 374"/>
                <a:gd name="T43" fmla="*/ 408 h 424"/>
                <a:gd name="T44" fmla="*/ 86 w 374"/>
                <a:gd name="T45" fmla="*/ 418 h 424"/>
                <a:gd name="T46" fmla="*/ 121 w 374"/>
                <a:gd name="T47" fmla="*/ 423 h 424"/>
                <a:gd name="T48" fmla="*/ 141 w 374"/>
                <a:gd name="T49" fmla="*/ 424 h 424"/>
                <a:gd name="T50" fmla="*/ 172 w 374"/>
                <a:gd name="T51" fmla="*/ 422 h 424"/>
                <a:gd name="T52" fmla="*/ 199 w 374"/>
                <a:gd name="T53" fmla="*/ 418 h 424"/>
                <a:gd name="T54" fmla="*/ 243 w 374"/>
                <a:gd name="T55" fmla="*/ 407 h 424"/>
                <a:gd name="T56" fmla="*/ 271 w 374"/>
                <a:gd name="T57" fmla="*/ 395 h 424"/>
                <a:gd name="T58" fmla="*/ 283 w 374"/>
                <a:gd name="T59" fmla="*/ 390 h 424"/>
                <a:gd name="T60" fmla="*/ 296 w 374"/>
                <a:gd name="T61" fmla="*/ 396 h 424"/>
                <a:gd name="T62" fmla="*/ 319 w 374"/>
                <a:gd name="T63" fmla="*/ 402 h 424"/>
                <a:gd name="T64" fmla="*/ 353 w 374"/>
                <a:gd name="T65" fmla="*/ 408 h 424"/>
                <a:gd name="T66" fmla="*/ 374 w 374"/>
                <a:gd name="T67" fmla="*/ 6 h 424"/>
                <a:gd name="T68" fmla="*/ 342 w 374"/>
                <a:gd name="T69" fmla="*/ 2 h 424"/>
                <a:gd name="T70" fmla="*/ 299 w 374"/>
                <a:gd name="T71" fmla="*/ 0 h 424"/>
                <a:gd name="T72" fmla="*/ 281 w 374"/>
                <a:gd name="T73" fmla="*/ 31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4" h="424">
                  <a:moveTo>
                    <a:pt x="281" y="313"/>
                  </a:moveTo>
                  <a:lnTo>
                    <a:pt x="281" y="313"/>
                  </a:lnTo>
                  <a:lnTo>
                    <a:pt x="260" y="322"/>
                  </a:lnTo>
                  <a:lnTo>
                    <a:pt x="246" y="327"/>
                  </a:lnTo>
                  <a:lnTo>
                    <a:pt x="232" y="331"/>
                  </a:lnTo>
                  <a:lnTo>
                    <a:pt x="217" y="336"/>
                  </a:lnTo>
                  <a:lnTo>
                    <a:pt x="200" y="339"/>
                  </a:lnTo>
                  <a:lnTo>
                    <a:pt x="184" y="341"/>
                  </a:lnTo>
                  <a:lnTo>
                    <a:pt x="167" y="342"/>
                  </a:lnTo>
                  <a:lnTo>
                    <a:pt x="167" y="342"/>
                  </a:lnTo>
                  <a:lnTo>
                    <a:pt x="155" y="342"/>
                  </a:lnTo>
                  <a:lnTo>
                    <a:pt x="145" y="341"/>
                  </a:lnTo>
                  <a:lnTo>
                    <a:pt x="136" y="339"/>
                  </a:lnTo>
                  <a:lnTo>
                    <a:pt x="129" y="337"/>
                  </a:lnTo>
                  <a:lnTo>
                    <a:pt x="122" y="333"/>
                  </a:lnTo>
                  <a:lnTo>
                    <a:pt x="116" y="329"/>
                  </a:lnTo>
                  <a:lnTo>
                    <a:pt x="110" y="324"/>
                  </a:lnTo>
                  <a:lnTo>
                    <a:pt x="106" y="319"/>
                  </a:lnTo>
                  <a:lnTo>
                    <a:pt x="102" y="313"/>
                  </a:lnTo>
                  <a:lnTo>
                    <a:pt x="99" y="307"/>
                  </a:lnTo>
                  <a:lnTo>
                    <a:pt x="97" y="298"/>
                  </a:lnTo>
                  <a:lnTo>
                    <a:pt x="95" y="290"/>
                  </a:lnTo>
                  <a:lnTo>
                    <a:pt x="93" y="271"/>
                  </a:lnTo>
                  <a:lnTo>
                    <a:pt x="93" y="248"/>
                  </a:lnTo>
                  <a:lnTo>
                    <a:pt x="93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59" y="0"/>
                  </a:lnTo>
                  <a:lnTo>
                    <a:pt x="36" y="2"/>
                  </a:lnTo>
                  <a:lnTo>
                    <a:pt x="13" y="4"/>
                  </a:lnTo>
                  <a:lnTo>
                    <a:pt x="0" y="6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80"/>
                  </a:lnTo>
                  <a:lnTo>
                    <a:pt x="1" y="298"/>
                  </a:lnTo>
                  <a:lnTo>
                    <a:pt x="3" y="316"/>
                  </a:lnTo>
                  <a:lnTo>
                    <a:pt x="5" y="332"/>
                  </a:lnTo>
                  <a:lnTo>
                    <a:pt x="9" y="347"/>
                  </a:lnTo>
                  <a:lnTo>
                    <a:pt x="14" y="360"/>
                  </a:lnTo>
                  <a:lnTo>
                    <a:pt x="21" y="373"/>
                  </a:lnTo>
                  <a:lnTo>
                    <a:pt x="28" y="383"/>
                  </a:lnTo>
                  <a:lnTo>
                    <a:pt x="36" y="393"/>
                  </a:lnTo>
                  <a:lnTo>
                    <a:pt x="46" y="401"/>
                  </a:lnTo>
                  <a:lnTo>
                    <a:pt x="58" y="408"/>
                  </a:lnTo>
                  <a:lnTo>
                    <a:pt x="71" y="414"/>
                  </a:lnTo>
                  <a:lnTo>
                    <a:pt x="86" y="418"/>
                  </a:lnTo>
                  <a:lnTo>
                    <a:pt x="102" y="421"/>
                  </a:lnTo>
                  <a:lnTo>
                    <a:pt x="121" y="423"/>
                  </a:lnTo>
                  <a:lnTo>
                    <a:pt x="141" y="424"/>
                  </a:lnTo>
                  <a:lnTo>
                    <a:pt x="141" y="424"/>
                  </a:lnTo>
                  <a:lnTo>
                    <a:pt x="157" y="423"/>
                  </a:lnTo>
                  <a:lnTo>
                    <a:pt x="172" y="422"/>
                  </a:lnTo>
                  <a:lnTo>
                    <a:pt x="186" y="421"/>
                  </a:lnTo>
                  <a:lnTo>
                    <a:pt x="199" y="418"/>
                  </a:lnTo>
                  <a:lnTo>
                    <a:pt x="223" y="413"/>
                  </a:lnTo>
                  <a:lnTo>
                    <a:pt x="243" y="407"/>
                  </a:lnTo>
                  <a:lnTo>
                    <a:pt x="260" y="400"/>
                  </a:lnTo>
                  <a:lnTo>
                    <a:pt x="271" y="395"/>
                  </a:lnTo>
                  <a:lnTo>
                    <a:pt x="283" y="390"/>
                  </a:lnTo>
                  <a:lnTo>
                    <a:pt x="283" y="390"/>
                  </a:lnTo>
                  <a:lnTo>
                    <a:pt x="289" y="393"/>
                  </a:lnTo>
                  <a:lnTo>
                    <a:pt x="296" y="396"/>
                  </a:lnTo>
                  <a:lnTo>
                    <a:pt x="307" y="399"/>
                  </a:lnTo>
                  <a:lnTo>
                    <a:pt x="319" y="402"/>
                  </a:lnTo>
                  <a:lnTo>
                    <a:pt x="334" y="405"/>
                  </a:lnTo>
                  <a:lnTo>
                    <a:pt x="353" y="408"/>
                  </a:lnTo>
                  <a:lnTo>
                    <a:pt x="374" y="409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42" y="2"/>
                  </a:lnTo>
                  <a:lnTo>
                    <a:pt x="320" y="1"/>
                  </a:lnTo>
                  <a:lnTo>
                    <a:pt x="299" y="0"/>
                  </a:lnTo>
                  <a:lnTo>
                    <a:pt x="281" y="0"/>
                  </a:lnTo>
                  <a:lnTo>
                    <a:pt x="281" y="3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5383" y="3974"/>
              <a:ext cx="78" cy="107"/>
            </a:xfrm>
            <a:custGeom>
              <a:avLst/>
              <a:gdLst>
                <a:gd name="T0" fmla="*/ 11 w 311"/>
                <a:gd name="T1" fmla="*/ 415 h 428"/>
                <a:gd name="T2" fmla="*/ 83 w 311"/>
                <a:gd name="T3" fmla="*/ 425 h 428"/>
                <a:gd name="T4" fmla="*/ 138 w 311"/>
                <a:gd name="T5" fmla="*/ 428 h 428"/>
                <a:gd name="T6" fmla="*/ 183 w 311"/>
                <a:gd name="T7" fmla="*/ 425 h 428"/>
                <a:gd name="T8" fmla="*/ 227 w 311"/>
                <a:gd name="T9" fmla="*/ 414 h 428"/>
                <a:gd name="T10" fmla="*/ 265 w 311"/>
                <a:gd name="T11" fmla="*/ 394 h 428"/>
                <a:gd name="T12" fmla="*/ 295 w 311"/>
                <a:gd name="T13" fmla="*/ 363 h 428"/>
                <a:gd name="T14" fmla="*/ 310 w 311"/>
                <a:gd name="T15" fmla="*/ 318 h 428"/>
                <a:gd name="T16" fmla="*/ 310 w 311"/>
                <a:gd name="T17" fmla="*/ 288 h 428"/>
                <a:gd name="T18" fmla="*/ 302 w 311"/>
                <a:gd name="T19" fmla="*/ 256 h 428"/>
                <a:gd name="T20" fmla="*/ 283 w 311"/>
                <a:gd name="T21" fmla="*/ 231 h 428"/>
                <a:gd name="T22" fmla="*/ 257 w 311"/>
                <a:gd name="T23" fmla="*/ 211 h 428"/>
                <a:gd name="T24" fmla="*/ 209 w 311"/>
                <a:gd name="T25" fmla="*/ 187 h 428"/>
                <a:gd name="T26" fmla="*/ 149 w 311"/>
                <a:gd name="T27" fmla="*/ 164 h 428"/>
                <a:gd name="T28" fmla="*/ 113 w 311"/>
                <a:gd name="T29" fmla="*/ 144 h 428"/>
                <a:gd name="T30" fmla="*/ 103 w 311"/>
                <a:gd name="T31" fmla="*/ 132 h 428"/>
                <a:gd name="T32" fmla="*/ 100 w 311"/>
                <a:gd name="T33" fmla="*/ 116 h 428"/>
                <a:gd name="T34" fmla="*/ 102 w 311"/>
                <a:gd name="T35" fmla="*/ 104 h 428"/>
                <a:gd name="T36" fmla="*/ 116 w 311"/>
                <a:gd name="T37" fmla="*/ 86 h 428"/>
                <a:gd name="T38" fmla="*/ 132 w 311"/>
                <a:gd name="T39" fmla="*/ 78 h 428"/>
                <a:gd name="T40" fmla="*/ 156 w 311"/>
                <a:gd name="T41" fmla="*/ 74 h 428"/>
                <a:gd name="T42" fmla="*/ 185 w 311"/>
                <a:gd name="T43" fmla="*/ 75 h 428"/>
                <a:gd name="T44" fmla="*/ 238 w 311"/>
                <a:gd name="T45" fmla="*/ 85 h 428"/>
                <a:gd name="T46" fmla="*/ 295 w 311"/>
                <a:gd name="T47" fmla="*/ 30 h 428"/>
                <a:gd name="T48" fmla="*/ 263 w 311"/>
                <a:gd name="T49" fmla="*/ 16 h 428"/>
                <a:gd name="T50" fmla="*/ 207 w 311"/>
                <a:gd name="T51" fmla="*/ 4 h 428"/>
                <a:gd name="T52" fmla="*/ 158 w 311"/>
                <a:gd name="T53" fmla="*/ 0 h 428"/>
                <a:gd name="T54" fmla="*/ 115 w 311"/>
                <a:gd name="T55" fmla="*/ 4 h 428"/>
                <a:gd name="T56" fmla="*/ 76 w 311"/>
                <a:gd name="T57" fmla="*/ 17 h 428"/>
                <a:gd name="T58" fmla="*/ 42 w 311"/>
                <a:gd name="T59" fmla="*/ 39 h 428"/>
                <a:gd name="T60" fmla="*/ 19 w 311"/>
                <a:gd name="T61" fmla="*/ 69 h 428"/>
                <a:gd name="T62" fmla="*/ 7 w 311"/>
                <a:gd name="T63" fmla="*/ 107 h 428"/>
                <a:gd name="T64" fmla="*/ 7 w 311"/>
                <a:gd name="T65" fmla="*/ 137 h 428"/>
                <a:gd name="T66" fmla="*/ 19 w 311"/>
                <a:gd name="T67" fmla="*/ 175 h 428"/>
                <a:gd name="T68" fmla="*/ 42 w 311"/>
                <a:gd name="T69" fmla="*/ 203 h 428"/>
                <a:gd name="T70" fmla="*/ 73 w 311"/>
                <a:gd name="T71" fmla="*/ 223 h 428"/>
                <a:gd name="T72" fmla="*/ 119 w 311"/>
                <a:gd name="T73" fmla="*/ 243 h 428"/>
                <a:gd name="T74" fmla="*/ 171 w 311"/>
                <a:gd name="T75" fmla="*/ 261 h 428"/>
                <a:gd name="T76" fmla="*/ 205 w 311"/>
                <a:gd name="T77" fmla="*/ 280 h 428"/>
                <a:gd name="T78" fmla="*/ 216 w 311"/>
                <a:gd name="T79" fmla="*/ 296 h 428"/>
                <a:gd name="T80" fmla="*/ 217 w 311"/>
                <a:gd name="T81" fmla="*/ 306 h 428"/>
                <a:gd name="T82" fmla="*/ 212 w 311"/>
                <a:gd name="T83" fmla="*/ 328 h 428"/>
                <a:gd name="T84" fmla="*/ 202 w 311"/>
                <a:gd name="T85" fmla="*/ 340 h 428"/>
                <a:gd name="T86" fmla="*/ 184 w 311"/>
                <a:gd name="T87" fmla="*/ 348 h 428"/>
                <a:gd name="T88" fmla="*/ 158 w 311"/>
                <a:gd name="T89" fmla="*/ 353 h 428"/>
                <a:gd name="T90" fmla="*/ 113 w 311"/>
                <a:gd name="T91" fmla="*/ 354 h 428"/>
                <a:gd name="T92" fmla="*/ 28 w 311"/>
                <a:gd name="T93" fmla="*/ 34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1" h="428">
                  <a:moveTo>
                    <a:pt x="0" y="413"/>
                  </a:moveTo>
                  <a:lnTo>
                    <a:pt x="0" y="413"/>
                  </a:lnTo>
                  <a:lnTo>
                    <a:pt x="11" y="415"/>
                  </a:lnTo>
                  <a:lnTo>
                    <a:pt x="39" y="420"/>
                  </a:lnTo>
                  <a:lnTo>
                    <a:pt x="60" y="423"/>
                  </a:lnTo>
                  <a:lnTo>
                    <a:pt x="83" y="425"/>
                  </a:lnTo>
                  <a:lnTo>
                    <a:pt x="110" y="427"/>
                  </a:lnTo>
                  <a:lnTo>
                    <a:pt x="138" y="428"/>
                  </a:lnTo>
                  <a:lnTo>
                    <a:pt x="138" y="428"/>
                  </a:lnTo>
                  <a:lnTo>
                    <a:pt x="154" y="427"/>
                  </a:lnTo>
                  <a:lnTo>
                    <a:pt x="168" y="426"/>
                  </a:lnTo>
                  <a:lnTo>
                    <a:pt x="183" y="425"/>
                  </a:lnTo>
                  <a:lnTo>
                    <a:pt x="198" y="422"/>
                  </a:lnTo>
                  <a:lnTo>
                    <a:pt x="213" y="419"/>
                  </a:lnTo>
                  <a:lnTo>
                    <a:pt x="227" y="414"/>
                  </a:lnTo>
                  <a:lnTo>
                    <a:pt x="241" y="408"/>
                  </a:lnTo>
                  <a:lnTo>
                    <a:pt x="254" y="402"/>
                  </a:lnTo>
                  <a:lnTo>
                    <a:pt x="265" y="394"/>
                  </a:lnTo>
                  <a:lnTo>
                    <a:pt x="276" y="385"/>
                  </a:lnTo>
                  <a:lnTo>
                    <a:pt x="286" y="375"/>
                  </a:lnTo>
                  <a:lnTo>
                    <a:pt x="295" y="363"/>
                  </a:lnTo>
                  <a:lnTo>
                    <a:pt x="302" y="350"/>
                  </a:lnTo>
                  <a:lnTo>
                    <a:pt x="307" y="334"/>
                  </a:lnTo>
                  <a:lnTo>
                    <a:pt x="310" y="318"/>
                  </a:lnTo>
                  <a:lnTo>
                    <a:pt x="311" y="300"/>
                  </a:lnTo>
                  <a:lnTo>
                    <a:pt x="311" y="300"/>
                  </a:lnTo>
                  <a:lnTo>
                    <a:pt x="310" y="288"/>
                  </a:lnTo>
                  <a:lnTo>
                    <a:pt x="309" y="277"/>
                  </a:lnTo>
                  <a:lnTo>
                    <a:pt x="306" y="266"/>
                  </a:lnTo>
                  <a:lnTo>
                    <a:pt x="302" y="256"/>
                  </a:lnTo>
                  <a:lnTo>
                    <a:pt x="297" y="248"/>
                  </a:lnTo>
                  <a:lnTo>
                    <a:pt x="291" y="239"/>
                  </a:lnTo>
                  <a:lnTo>
                    <a:pt x="283" y="231"/>
                  </a:lnTo>
                  <a:lnTo>
                    <a:pt x="276" y="224"/>
                  </a:lnTo>
                  <a:lnTo>
                    <a:pt x="267" y="217"/>
                  </a:lnTo>
                  <a:lnTo>
                    <a:pt x="257" y="211"/>
                  </a:lnTo>
                  <a:lnTo>
                    <a:pt x="247" y="204"/>
                  </a:lnTo>
                  <a:lnTo>
                    <a:pt x="234" y="199"/>
                  </a:lnTo>
                  <a:lnTo>
                    <a:pt x="209" y="187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49" y="164"/>
                  </a:lnTo>
                  <a:lnTo>
                    <a:pt x="135" y="157"/>
                  </a:lnTo>
                  <a:lnTo>
                    <a:pt x="123" y="151"/>
                  </a:lnTo>
                  <a:lnTo>
                    <a:pt x="113" y="144"/>
                  </a:lnTo>
                  <a:lnTo>
                    <a:pt x="109" y="140"/>
                  </a:lnTo>
                  <a:lnTo>
                    <a:pt x="106" y="136"/>
                  </a:lnTo>
                  <a:lnTo>
                    <a:pt x="103" y="132"/>
                  </a:lnTo>
                  <a:lnTo>
                    <a:pt x="101" y="127"/>
                  </a:lnTo>
                  <a:lnTo>
                    <a:pt x="100" y="121"/>
                  </a:lnTo>
                  <a:lnTo>
                    <a:pt x="100" y="116"/>
                  </a:lnTo>
                  <a:lnTo>
                    <a:pt x="100" y="116"/>
                  </a:lnTo>
                  <a:lnTo>
                    <a:pt x="100" y="110"/>
                  </a:lnTo>
                  <a:lnTo>
                    <a:pt x="102" y="104"/>
                  </a:lnTo>
                  <a:lnTo>
                    <a:pt x="106" y="97"/>
                  </a:lnTo>
                  <a:lnTo>
                    <a:pt x="112" y="90"/>
                  </a:lnTo>
                  <a:lnTo>
                    <a:pt x="116" y="86"/>
                  </a:lnTo>
                  <a:lnTo>
                    <a:pt x="120" y="83"/>
                  </a:lnTo>
                  <a:lnTo>
                    <a:pt x="126" y="81"/>
                  </a:lnTo>
                  <a:lnTo>
                    <a:pt x="132" y="78"/>
                  </a:lnTo>
                  <a:lnTo>
                    <a:pt x="139" y="76"/>
                  </a:lnTo>
                  <a:lnTo>
                    <a:pt x="147" y="75"/>
                  </a:lnTo>
                  <a:lnTo>
                    <a:pt x="156" y="74"/>
                  </a:lnTo>
                  <a:lnTo>
                    <a:pt x="166" y="74"/>
                  </a:lnTo>
                  <a:lnTo>
                    <a:pt x="166" y="74"/>
                  </a:lnTo>
                  <a:lnTo>
                    <a:pt x="185" y="75"/>
                  </a:lnTo>
                  <a:lnTo>
                    <a:pt x="205" y="77"/>
                  </a:lnTo>
                  <a:lnTo>
                    <a:pt x="222" y="81"/>
                  </a:lnTo>
                  <a:lnTo>
                    <a:pt x="238" y="85"/>
                  </a:lnTo>
                  <a:lnTo>
                    <a:pt x="262" y="94"/>
                  </a:lnTo>
                  <a:lnTo>
                    <a:pt x="271" y="98"/>
                  </a:lnTo>
                  <a:lnTo>
                    <a:pt x="295" y="30"/>
                  </a:lnTo>
                  <a:lnTo>
                    <a:pt x="295" y="30"/>
                  </a:lnTo>
                  <a:lnTo>
                    <a:pt x="276" y="22"/>
                  </a:lnTo>
                  <a:lnTo>
                    <a:pt x="263" y="16"/>
                  </a:lnTo>
                  <a:lnTo>
                    <a:pt x="247" y="12"/>
                  </a:lnTo>
                  <a:lnTo>
                    <a:pt x="228" y="7"/>
                  </a:lnTo>
                  <a:lnTo>
                    <a:pt x="207" y="4"/>
                  </a:lnTo>
                  <a:lnTo>
                    <a:pt x="183" y="1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43" y="1"/>
                  </a:lnTo>
                  <a:lnTo>
                    <a:pt x="129" y="2"/>
                  </a:lnTo>
                  <a:lnTo>
                    <a:pt x="115" y="4"/>
                  </a:lnTo>
                  <a:lnTo>
                    <a:pt x="102" y="8"/>
                  </a:lnTo>
                  <a:lnTo>
                    <a:pt x="88" y="12"/>
                  </a:lnTo>
                  <a:lnTo>
                    <a:pt x="76" y="17"/>
                  </a:lnTo>
                  <a:lnTo>
                    <a:pt x="64" y="24"/>
                  </a:lnTo>
                  <a:lnTo>
                    <a:pt x="53" y="31"/>
                  </a:lnTo>
                  <a:lnTo>
                    <a:pt x="42" y="39"/>
                  </a:lnTo>
                  <a:lnTo>
                    <a:pt x="33" y="47"/>
                  </a:lnTo>
                  <a:lnTo>
                    <a:pt x="25" y="58"/>
                  </a:lnTo>
                  <a:lnTo>
                    <a:pt x="19" y="69"/>
                  </a:lnTo>
                  <a:lnTo>
                    <a:pt x="13" y="80"/>
                  </a:lnTo>
                  <a:lnTo>
                    <a:pt x="9" y="94"/>
                  </a:lnTo>
                  <a:lnTo>
                    <a:pt x="7" y="107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7" y="137"/>
                  </a:lnTo>
                  <a:lnTo>
                    <a:pt x="9" y="150"/>
                  </a:lnTo>
                  <a:lnTo>
                    <a:pt x="13" y="164"/>
                  </a:lnTo>
                  <a:lnTo>
                    <a:pt x="19" y="175"/>
                  </a:lnTo>
                  <a:lnTo>
                    <a:pt x="25" y="185"/>
                  </a:lnTo>
                  <a:lnTo>
                    <a:pt x="33" y="194"/>
                  </a:lnTo>
                  <a:lnTo>
                    <a:pt x="42" y="203"/>
                  </a:lnTo>
                  <a:lnTo>
                    <a:pt x="51" y="210"/>
                  </a:lnTo>
                  <a:lnTo>
                    <a:pt x="62" y="217"/>
                  </a:lnTo>
                  <a:lnTo>
                    <a:pt x="73" y="223"/>
                  </a:lnTo>
                  <a:lnTo>
                    <a:pt x="84" y="229"/>
                  </a:lnTo>
                  <a:lnTo>
                    <a:pt x="95" y="235"/>
                  </a:lnTo>
                  <a:lnTo>
                    <a:pt x="119" y="243"/>
                  </a:lnTo>
                  <a:lnTo>
                    <a:pt x="142" y="251"/>
                  </a:lnTo>
                  <a:lnTo>
                    <a:pt x="142" y="251"/>
                  </a:lnTo>
                  <a:lnTo>
                    <a:pt x="171" y="261"/>
                  </a:lnTo>
                  <a:lnTo>
                    <a:pt x="184" y="266"/>
                  </a:lnTo>
                  <a:lnTo>
                    <a:pt x="196" y="273"/>
                  </a:lnTo>
                  <a:lnTo>
                    <a:pt x="205" y="280"/>
                  </a:lnTo>
                  <a:lnTo>
                    <a:pt x="211" y="287"/>
                  </a:lnTo>
                  <a:lnTo>
                    <a:pt x="214" y="291"/>
                  </a:lnTo>
                  <a:lnTo>
                    <a:pt x="216" y="296"/>
                  </a:lnTo>
                  <a:lnTo>
                    <a:pt x="217" y="300"/>
                  </a:lnTo>
                  <a:lnTo>
                    <a:pt x="217" y="306"/>
                  </a:lnTo>
                  <a:lnTo>
                    <a:pt x="217" y="306"/>
                  </a:lnTo>
                  <a:lnTo>
                    <a:pt x="217" y="315"/>
                  </a:lnTo>
                  <a:lnTo>
                    <a:pt x="214" y="324"/>
                  </a:lnTo>
                  <a:lnTo>
                    <a:pt x="212" y="328"/>
                  </a:lnTo>
                  <a:lnTo>
                    <a:pt x="209" y="332"/>
                  </a:lnTo>
                  <a:lnTo>
                    <a:pt x="206" y="335"/>
                  </a:lnTo>
                  <a:lnTo>
                    <a:pt x="202" y="340"/>
                  </a:lnTo>
                  <a:lnTo>
                    <a:pt x="197" y="343"/>
                  </a:lnTo>
                  <a:lnTo>
                    <a:pt x="190" y="346"/>
                  </a:lnTo>
                  <a:lnTo>
                    <a:pt x="184" y="348"/>
                  </a:lnTo>
                  <a:lnTo>
                    <a:pt x="176" y="350"/>
                  </a:lnTo>
                  <a:lnTo>
                    <a:pt x="167" y="352"/>
                  </a:lnTo>
                  <a:lnTo>
                    <a:pt x="158" y="353"/>
                  </a:lnTo>
                  <a:lnTo>
                    <a:pt x="134" y="354"/>
                  </a:lnTo>
                  <a:lnTo>
                    <a:pt x="134" y="354"/>
                  </a:lnTo>
                  <a:lnTo>
                    <a:pt x="113" y="354"/>
                  </a:lnTo>
                  <a:lnTo>
                    <a:pt x="92" y="352"/>
                  </a:lnTo>
                  <a:lnTo>
                    <a:pt x="55" y="348"/>
                  </a:lnTo>
                  <a:lnTo>
                    <a:pt x="28" y="344"/>
                  </a:lnTo>
                  <a:lnTo>
                    <a:pt x="18" y="342"/>
                  </a:lnTo>
                  <a:lnTo>
                    <a:pt x="0" y="4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5059" y="3992"/>
              <a:ext cx="48" cy="71"/>
            </a:xfrm>
            <a:custGeom>
              <a:avLst/>
              <a:gdLst>
                <a:gd name="T0" fmla="*/ 0 w 194"/>
                <a:gd name="T1" fmla="*/ 7 h 282"/>
                <a:gd name="T2" fmla="*/ 0 w 194"/>
                <a:gd name="T3" fmla="*/ 7 h 282"/>
                <a:gd name="T4" fmla="*/ 14 w 194"/>
                <a:gd name="T5" fmla="*/ 4 h 282"/>
                <a:gd name="T6" fmla="*/ 31 w 194"/>
                <a:gd name="T7" fmla="*/ 2 h 282"/>
                <a:gd name="T8" fmla="*/ 52 w 194"/>
                <a:gd name="T9" fmla="*/ 0 h 282"/>
                <a:gd name="T10" fmla="*/ 73 w 194"/>
                <a:gd name="T11" fmla="*/ 0 h 282"/>
                <a:gd name="T12" fmla="*/ 73 w 194"/>
                <a:gd name="T13" fmla="*/ 0 h 282"/>
                <a:gd name="T14" fmla="*/ 87 w 194"/>
                <a:gd name="T15" fmla="*/ 0 h 282"/>
                <a:gd name="T16" fmla="*/ 98 w 194"/>
                <a:gd name="T17" fmla="*/ 1 h 282"/>
                <a:gd name="T18" fmla="*/ 110 w 194"/>
                <a:gd name="T19" fmla="*/ 4 h 282"/>
                <a:gd name="T20" fmla="*/ 121 w 194"/>
                <a:gd name="T21" fmla="*/ 7 h 282"/>
                <a:gd name="T22" fmla="*/ 132 w 194"/>
                <a:gd name="T23" fmla="*/ 11 h 282"/>
                <a:gd name="T24" fmla="*/ 141 w 194"/>
                <a:gd name="T25" fmla="*/ 17 h 282"/>
                <a:gd name="T26" fmla="*/ 151 w 194"/>
                <a:gd name="T27" fmla="*/ 24 h 282"/>
                <a:gd name="T28" fmla="*/ 159 w 194"/>
                <a:gd name="T29" fmla="*/ 31 h 282"/>
                <a:gd name="T30" fmla="*/ 166 w 194"/>
                <a:gd name="T31" fmla="*/ 40 h 282"/>
                <a:gd name="T32" fmla="*/ 174 w 194"/>
                <a:gd name="T33" fmla="*/ 49 h 282"/>
                <a:gd name="T34" fmla="*/ 180 w 194"/>
                <a:gd name="T35" fmla="*/ 61 h 282"/>
                <a:gd name="T36" fmla="*/ 185 w 194"/>
                <a:gd name="T37" fmla="*/ 74 h 282"/>
                <a:gd name="T38" fmla="*/ 189 w 194"/>
                <a:gd name="T39" fmla="*/ 88 h 282"/>
                <a:gd name="T40" fmla="*/ 192 w 194"/>
                <a:gd name="T41" fmla="*/ 103 h 282"/>
                <a:gd name="T42" fmla="*/ 193 w 194"/>
                <a:gd name="T43" fmla="*/ 119 h 282"/>
                <a:gd name="T44" fmla="*/ 194 w 194"/>
                <a:gd name="T45" fmla="*/ 138 h 282"/>
                <a:gd name="T46" fmla="*/ 194 w 194"/>
                <a:gd name="T47" fmla="*/ 138 h 282"/>
                <a:gd name="T48" fmla="*/ 194 w 194"/>
                <a:gd name="T49" fmla="*/ 155 h 282"/>
                <a:gd name="T50" fmla="*/ 193 w 194"/>
                <a:gd name="T51" fmla="*/ 172 h 282"/>
                <a:gd name="T52" fmla="*/ 191 w 194"/>
                <a:gd name="T53" fmla="*/ 187 h 282"/>
                <a:gd name="T54" fmla="*/ 188 w 194"/>
                <a:gd name="T55" fmla="*/ 202 h 282"/>
                <a:gd name="T56" fmla="*/ 185 w 194"/>
                <a:gd name="T57" fmla="*/ 215 h 282"/>
                <a:gd name="T58" fmla="*/ 181 w 194"/>
                <a:gd name="T59" fmla="*/ 226 h 282"/>
                <a:gd name="T60" fmla="*/ 175 w 194"/>
                <a:gd name="T61" fmla="*/ 238 h 282"/>
                <a:gd name="T62" fmla="*/ 168 w 194"/>
                <a:gd name="T63" fmla="*/ 247 h 282"/>
                <a:gd name="T64" fmla="*/ 160 w 194"/>
                <a:gd name="T65" fmla="*/ 255 h 282"/>
                <a:gd name="T66" fmla="*/ 151 w 194"/>
                <a:gd name="T67" fmla="*/ 262 h 282"/>
                <a:gd name="T68" fmla="*/ 141 w 194"/>
                <a:gd name="T69" fmla="*/ 269 h 282"/>
                <a:gd name="T70" fmla="*/ 129 w 194"/>
                <a:gd name="T71" fmla="*/ 274 h 282"/>
                <a:gd name="T72" fmla="*/ 115 w 194"/>
                <a:gd name="T73" fmla="*/ 277 h 282"/>
                <a:gd name="T74" fmla="*/ 100 w 194"/>
                <a:gd name="T75" fmla="*/ 280 h 282"/>
                <a:gd name="T76" fmla="*/ 84 w 194"/>
                <a:gd name="T77" fmla="*/ 282 h 282"/>
                <a:gd name="T78" fmla="*/ 65 w 194"/>
                <a:gd name="T79" fmla="*/ 282 h 282"/>
                <a:gd name="T80" fmla="*/ 65 w 194"/>
                <a:gd name="T81" fmla="*/ 282 h 282"/>
                <a:gd name="T82" fmla="*/ 42 w 194"/>
                <a:gd name="T83" fmla="*/ 281 h 282"/>
                <a:gd name="T84" fmla="*/ 20 w 194"/>
                <a:gd name="T85" fmla="*/ 280 h 282"/>
                <a:gd name="T86" fmla="*/ 0 w 194"/>
                <a:gd name="T87" fmla="*/ 278 h 282"/>
                <a:gd name="T88" fmla="*/ 0 w 194"/>
                <a:gd name="T89" fmla="*/ 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4" h="282">
                  <a:moveTo>
                    <a:pt x="0" y="7"/>
                  </a:moveTo>
                  <a:lnTo>
                    <a:pt x="0" y="7"/>
                  </a:lnTo>
                  <a:lnTo>
                    <a:pt x="14" y="4"/>
                  </a:lnTo>
                  <a:lnTo>
                    <a:pt x="31" y="2"/>
                  </a:lnTo>
                  <a:lnTo>
                    <a:pt x="52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7" y="0"/>
                  </a:lnTo>
                  <a:lnTo>
                    <a:pt x="98" y="1"/>
                  </a:lnTo>
                  <a:lnTo>
                    <a:pt x="110" y="4"/>
                  </a:lnTo>
                  <a:lnTo>
                    <a:pt x="121" y="7"/>
                  </a:lnTo>
                  <a:lnTo>
                    <a:pt x="132" y="11"/>
                  </a:lnTo>
                  <a:lnTo>
                    <a:pt x="141" y="17"/>
                  </a:lnTo>
                  <a:lnTo>
                    <a:pt x="151" y="24"/>
                  </a:lnTo>
                  <a:lnTo>
                    <a:pt x="159" y="31"/>
                  </a:lnTo>
                  <a:lnTo>
                    <a:pt x="166" y="40"/>
                  </a:lnTo>
                  <a:lnTo>
                    <a:pt x="174" y="49"/>
                  </a:lnTo>
                  <a:lnTo>
                    <a:pt x="180" y="61"/>
                  </a:lnTo>
                  <a:lnTo>
                    <a:pt x="185" y="74"/>
                  </a:lnTo>
                  <a:lnTo>
                    <a:pt x="189" y="88"/>
                  </a:lnTo>
                  <a:lnTo>
                    <a:pt x="192" y="103"/>
                  </a:lnTo>
                  <a:lnTo>
                    <a:pt x="193" y="119"/>
                  </a:lnTo>
                  <a:lnTo>
                    <a:pt x="194" y="138"/>
                  </a:lnTo>
                  <a:lnTo>
                    <a:pt x="194" y="138"/>
                  </a:lnTo>
                  <a:lnTo>
                    <a:pt x="194" y="155"/>
                  </a:lnTo>
                  <a:lnTo>
                    <a:pt x="193" y="172"/>
                  </a:lnTo>
                  <a:lnTo>
                    <a:pt x="191" y="187"/>
                  </a:lnTo>
                  <a:lnTo>
                    <a:pt x="188" y="202"/>
                  </a:lnTo>
                  <a:lnTo>
                    <a:pt x="185" y="215"/>
                  </a:lnTo>
                  <a:lnTo>
                    <a:pt x="181" y="226"/>
                  </a:lnTo>
                  <a:lnTo>
                    <a:pt x="175" y="238"/>
                  </a:lnTo>
                  <a:lnTo>
                    <a:pt x="168" y="247"/>
                  </a:lnTo>
                  <a:lnTo>
                    <a:pt x="160" y="255"/>
                  </a:lnTo>
                  <a:lnTo>
                    <a:pt x="151" y="262"/>
                  </a:lnTo>
                  <a:lnTo>
                    <a:pt x="141" y="269"/>
                  </a:lnTo>
                  <a:lnTo>
                    <a:pt x="129" y="274"/>
                  </a:lnTo>
                  <a:lnTo>
                    <a:pt x="115" y="277"/>
                  </a:lnTo>
                  <a:lnTo>
                    <a:pt x="100" y="280"/>
                  </a:lnTo>
                  <a:lnTo>
                    <a:pt x="84" y="282"/>
                  </a:lnTo>
                  <a:lnTo>
                    <a:pt x="65" y="282"/>
                  </a:lnTo>
                  <a:lnTo>
                    <a:pt x="65" y="282"/>
                  </a:lnTo>
                  <a:lnTo>
                    <a:pt x="42" y="281"/>
                  </a:lnTo>
                  <a:lnTo>
                    <a:pt x="20" y="280"/>
                  </a:lnTo>
                  <a:lnTo>
                    <a:pt x="0" y="278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5035" y="3974"/>
              <a:ext cx="97" cy="107"/>
            </a:xfrm>
            <a:custGeom>
              <a:avLst/>
              <a:gdLst>
                <a:gd name="T0" fmla="*/ 171 w 385"/>
                <a:gd name="T1" fmla="*/ 0 h 428"/>
                <a:gd name="T2" fmla="*/ 171 w 385"/>
                <a:gd name="T3" fmla="*/ 0 h 428"/>
                <a:gd name="T4" fmla="*/ 150 w 385"/>
                <a:gd name="T5" fmla="*/ 1 h 428"/>
                <a:gd name="T6" fmla="*/ 129 w 385"/>
                <a:gd name="T7" fmla="*/ 2 h 428"/>
                <a:gd name="T8" fmla="*/ 106 w 385"/>
                <a:gd name="T9" fmla="*/ 4 h 428"/>
                <a:gd name="T10" fmla="*/ 83 w 385"/>
                <a:gd name="T11" fmla="*/ 7 h 428"/>
                <a:gd name="T12" fmla="*/ 60 w 385"/>
                <a:gd name="T13" fmla="*/ 10 h 428"/>
                <a:gd name="T14" fmla="*/ 39 w 385"/>
                <a:gd name="T15" fmla="*/ 14 h 428"/>
                <a:gd name="T16" fmla="*/ 18 w 385"/>
                <a:gd name="T17" fmla="*/ 20 h 428"/>
                <a:gd name="T18" fmla="*/ 0 w 385"/>
                <a:gd name="T19" fmla="*/ 26 h 428"/>
                <a:gd name="T20" fmla="*/ 0 w 385"/>
                <a:gd name="T21" fmla="*/ 415 h 428"/>
                <a:gd name="T22" fmla="*/ 0 w 385"/>
                <a:gd name="T23" fmla="*/ 415 h 428"/>
                <a:gd name="T24" fmla="*/ 15 w 385"/>
                <a:gd name="T25" fmla="*/ 418 h 428"/>
                <a:gd name="T26" fmla="*/ 34 w 385"/>
                <a:gd name="T27" fmla="*/ 420 h 428"/>
                <a:gd name="T28" fmla="*/ 73 w 385"/>
                <a:gd name="T29" fmla="*/ 424 h 428"/>
                <a:gd name="T30" fmla="*/ 116 w 385"/>
                <a:gd name="T31" fmla="*/ 427 h 428"/>
                <a:gd name="T32" fmla="*/ 155 w 385"/>
                <a:gd name="T33" fmla="*/ 428 h 428"/>
                <a:gd name="T34" fmla="*/ 155 w 385"/>
                <a:gd name="T35" fmla="*/ 428 h 428"/>
                <a:gd name="T36" fmla="*/ 186 w 385"/>
                <a:gd name="T37" fmla="*/ 427 h 428"/>
                <a:gd name="T38" fmla="*/ 212 w 385"/>
                <a:gd name="T39" fmla="*/ 425 h 428"/>
                <a:gd name="T40" fmla="*/ 238 w 385"/>
                <a:gd name="T41" fmla="*/ 421 h 428"/>
                <a:gd name="T42" fmla="*/ 261 w 385"/>
                <a:gd name="T43" fmla="*/ 415 h 428"/>
                <a:gd name="T44" fmla="*/ 282 w 385"/>
                <a:gd name="T45" fmla="*/ 408 h 428"/>
                <a:gd name="T46" fmla="*/ 301 w 385"/>
                <a:gd name="T47" fmla="*/ 399 h 428"/>
                <a:gd name="T48" fmla="*/ 309 w 385"/>
                <a:gd name="T49" fmla="*/ 394 h 428"/>
                <a:gd name="T50" fmla="*/ 318 w 385"/>
                <a:gd name="T51" fmla="*/ 389 h 428"/>
                <a:gd name="T52" fmla="*/ 326 w 385"/>
                <a:gd name="T53" fmla="*/ 383 h 428"/>
                <a:gd name="T54" fmla="*/ 333 w 385"/>
                <a:gd name="T55" fmla="*/ 377 h 428"/>
                <a:gd name="T56" fmla="*/ 339 w 385"/>
                <a:gd name="T57" fmla="*/ 369 h 428"/>
                <a:gd name="T58" fmla="*/ 345 w 385"/>
                <a:gd name="T59" fmla="*/ 362 h 428"/>
                <a:gd name="T60" fmla="*/ 351 w 385"/>
                <a:gd name="T61" fmla="*/ 355 h 428"/>
                <a:gd name="T62" fmla="*/ 356 w 385"/>
                <a:gd name="T63" fmla="*/ 347 h 428"/>
                <a:gd name="T64" fmla="*/ 361 w 385"/>
                <a:gd name="T65" fmla="*/ 337 h 428"/>
                <a:gd name="T66" fmla="*/ 366 w 385"/>
                <a:gd name="T67" fmla="*/ 329 h 428"/>
                <a:gd name="T68" fmla="*/ 373 w 385"/>
                <a:gd name="T69" fmla="*/ 309 h 428"/>
                <a:gd name="T70" fmla="*/ 378 w 385"/>
                <a:gd name="T71" fmla="*/ 287 h 428"/>
                <a:gd name="T72" fmla="*/ 382 w 385"/>
                <a:gd name="T73" fmla="*/ 264 h 428"/>
                <a:gd name="T74" fmla="*/ 384 w 385"/>
                <a:gd name="T75" fmla="*/ 239 h 428"/>
                <a:gd name="T76" fmla="*/ 385 w 385"/>
                <a:gd name="T77" fmla="*/ 211 h 428"/>
                <a:gd name="T78" fmla="*/ 385 w 385"/>
                <a:gd name="T79" fmla="*/ 211 h 428"/>
                <a:gd name="T80" fmla="*/ 384 w 385"/>
                <a:gd name="T81" fmla="*/ 187 h 428"/>
                <a:gd name="T82" fmla="*/ 381 w 385"/>
                <a:gd name="T83" fmla="*/ 164 h 428"/>
                <a:gd name="T84" fmla="*/ 377 w 385"/>
                <a:gd name="T85" fmla="*/ 143 h 428"/>
                <a:gd name="T86" fmla="*/ 371 w 385"/>
                <a:gd name="T87" fmla="*/ 122 h 428"/>
                <a:gd name="T88" fmla="*/ 363 w 385"/>
                <a:gd name="T89" fmla="*/ 104 h 428"/>
                <a:gd name="T90" fmla="*/ 352 w 385"/>
                <a:gd name="T91" fmla="*/ 86 h 428"/>
                <a:gd name="T92" fmla="*/ 341 w 385"/>
                <a:gd name="T93" fmla="*/ 71 h 428"/>
                <a:gd name="T94" fmla="*/ 328 w 385"/>
                <a:gd name="T95" fmla="*/ 57 h 428"/>
                <a:gd name="T96" fmla="*/ 314 w 385"/>
                <a:gd name="T97" fmla="*/ 43 h 428"/>
                <a:gd name="T98" fmla="*/ 297 w 385"/>
                <a:gd name="T99" fmla="*/ 32 h 428"/>
                <a:gd name="T100" fmla="*/ 280 w 385"/>
                <a:gd name="T101" fmla="*/ 23 h 428"/>
                <a:gd name="T102" fmla="*/ 260 w 385"/>
                <a:gd name="T103" fmla="*/ 14 h 428"/>
                <a:gd name="T104" fmla="*/ 240 w 385"/>
                <a:gd name="T105" fmla="*/ 8 h 428"/>
                <a:gd name="T106" fmla="*/ 218 w 385"/>
                <a:gd name="T107" fmla="*/ 4 h 428"/>
                <a:gd name="T108" fmla="*/ 195 w 385"/>
                <a:gd name="T109" fmla="*/ 1 h 428"/>
                <a:gd name="T110" fmla="*/ 171 w 385"/>
                <a:gd name="T111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5" h="428">
                  <a:moveTo>
                    <a:pt x="171" y="0"/>
                  </a:moveTo>
                  <a:lnTo>
                    <a:pt x="171" y="0"/>
                  </a:lnTo>
                  <a:lnTo>
                    <a:pt x="150" y="1"/>
                  </a:lnTo>
                  <a:lnTo>
                    <a:pt x="129" y="2"/>
                  </a:lnTo>
                  <a:lnTo>
                    <a:pt x="106" y="4"/>
                  </a:lnTo>
                  <a:lnTo>
                    <a:pt x="83" y="7"/>
                  </a:lnTo>
                  <a:lnTo>
                    <a:pt x="60" y="10"/>
                  </a:lnTo>
                  <a:lnTo>
                    <a:pt x="39" y="14"/>
                  </a:lnTo>
                  <a:lnTo>
                    <a:pt x="18" y="20"/>
                  </a:lnTo>
                  <a:lnTo>
                    <a:pt x="0" y="26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15" y="418"/>
                  </a:lnTo>
                  <a:lnTo>
                    <a:pt x="34" y="420"/>
                  </a:lnTo>
                  <a:lnTo>
                    <a:pt x="73" y="424"/>
                  </a:lnTo>
                  <a:lnTo>
                    <a:pt x="116" y="427"/>
                  </a:lnTo>
                  <a:lnTo>
                    <a:pt x="155" y="428"/>
                  </a:lnTo>
                  <a:lnTo>
                    <a:pt x="155" y="428"/>
                  </a:lnTo>
                  <a:lnTo>
                    <a:pt x="186" y="427"/>
                  </a:lnTo>
                  <a:lnTo>
                    <a:pt x="212" y="425"/>
                  </a:lnTo>
                  <a:lnTo>
                    <a:pt x="238" y="421"/>
                  </a:lnTo>
                  <a:lnTo>
                    <a:pt x="261" y="415"/>
                  </a:lnTo>
                  <a:lnTo>
                    <a:pt x="282" y="408"/>
                  </a:lnTo>
                  <a:lnTo>
                    <a:pt x="301" y="399"/>
                  </a:lnTo>
                  <a:lnTo>
                    <a:pt x="309" y="394"/>
                  </a:lnTo>
                  <a:lnTo>
                    <a:pt x="318" y="389"/>
                  </a:lnTo>
                  <a:lnTo>
                    <a:pt x="326" y="383"/>
                  </a:lnTo>
                  <a:lnTo>
                    <a:pt x="333" y="377"/>
                  </a:lnTo>
                  <a:lnTo>
                    <a:pt x="339" y="369"/>
                  </a:lnTo>
                  <a:lnTo>
                    <a:pt x="345" y="362"/>
                  </a:lnTo>
                  <a:lnTo>
                    <a:pt x="351" y="355"/>
                  </a:lnTo>
                  <a:lnTo>
                    <a:pt x="356" y="347"/>
                  </a:lnTo>
                  <a:lnTo>
                    <a:pt x="361" y="337"/>
                  </a:lnTo>
                  <a:lnTo>
                    <a:pt x="366" y="329"/>
                  </a:lnTo>
                  <a:lnTo>
                    <a:pt x="373" y="309"/>
                  </a:lnTo>
                  <a:lnTo>
                    <a:pt x="378" y="287"/>
                  </a:lnTo>
                  <a:lnTo>
                    <a:pt x="382" y="264"/>
                  </a:lnTo>
                  <a:lnTo>
                    <a:pt x="384" y="239"/>
                  </a:lnTo>
                  <a:lnTo>
                    <a:pt x="385" y="211"/>
                  </a:lnTo>
                  <a:lnTo>
                    <a:pt x="385" y="211"/>
                  </a:lnTo>
                  <a:lnTo>
                    <a:pt x="384" y="187"/>
                  </a:lnTo>
                  <a:lnTo>
                    <a:pt x="381" y="164"/>
                  </a:lnTo>
                  <a:lnTo>
                    <a:pt x="377" y="143"/>
                  </a:lnTo>
                  <a:lnTo>
                    <a:pt x="371" y="122"/>
                  </a:lnTo>
                  <a:lnTo>
                    <a:pt x="363" y="104"/>
                  </a:lnTo>
                  <a:lnTo>
                    <a:pt x="352" y="86"/>
                  </a:lnTo>
                  <a:lnTo>
                    <a:pt x="341" y="71"/>
                  </a:lnTo>
                  <a:lnTo>
                    <a:pt x="328" y="57"/>
                  </a:lnTo>
                  <a:lnTo>
                    <a:pt x="314" y="43"/>
                  </a:lnTo>
                  <a:lnTo>
                    <a:pt x="297" y="32"/>
                  </a:lnTo>
                  <a:lnTo>
                    <a:pt x="280" y="23"/>
                  </a:lnTo>
                  <a:lnTo>
                    <a:pt x="260" y="14"/>
                  </a:lnTo>
                  <a:lnTo>
                    <a:pt x="240" y="8"/>
                  </a:lnTo>
                  <a:lnTo>
                    <a:pt x="218" y="4"/>
                  </a:lnTo>
                  <a:lnTo>
                    <a:pt x="195" y="1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3232432" y="1361844"/>
            <a:ext cx="7397074" cy="1946285"/>
          </a:xfrm>
        </p:spPr>
        <p:txBody>
          <a:bodyPr anchor="t">
            <a:normAutofit/>
          </a:bodyPr>
          <a:lstStyle>
            <a:lvl1pPr marL="0" indent="0">
              <a:buNone/>
              <a:defRPr sz="28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 smtClean="0"/>
              <a:t>Divider title here</a:t>
            </a: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97" y="626991"/>
            <a:ext cx="1746418" cy="1287035"/>
          </a:xfrm>
        </p:spPr>
        <p:txBody>
          <a:bodyPr anchor="t">
            <a:normAutofit/>
          </a:bodyPr>
          <a:lstStyle>
            <a:lvl1pPr algn="r">
              <a:defRPr sz="7200" b="0" cap="all">
                <a:solidFill>
                  <a:schemeClr val="accent3"/>
                </a:solidFill>
              </a:defRPr>
            </a:lvl1pPr>
          </a:lstStyle>
          <a:p>
            <a:r>
              <a:rPr lang="en-GB" noProof="0" dirty="0" smtClean="0"/>
              <a:t>1</a:t>
            </a:r>
            <a:endParaRPr lang="en-GB" noProof="0" dirty="0"/>
          </a:p>
        </p:txBody>
      </p:sp>
      <p:cxnSp>
        <p:nvCxnSpPr>
          <p:cNvPr id="12" name="Conector recto 12"/>
          <p:cNvCxnSpPr/>
          <p:nvPr userDrawn="1"/>
        </p:nvCxnSpPr>
        <p:spPr>
          <a:xfrm flipH="1">
            <a:off x="1674064" y="1516324"/>
            <a:ext cx="1512464" cy="0"/>
          </a:xfrm>
          <a:prstGeom prst="line">
            <a:avLst/>
          </a:prstGeom>
          <a:ln w="12700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8"/>
          <p:cNvCxnSpPr/>
          <p:nvPr userDrawn="1"/>
        </p:nvCxnSpPr>
        <p:spPr>
          <a:xfrm flipV="1">
            <a:off x="9617079" y="6029764"/>
            <a:ext cx="0" cy="29096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41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  <p:sp>
        <p:nvSpPr>
          <p:cNvPr id="42" name="Text Box 12"/>
          <p:cNvSpPr txBox="1">
            <a:spLocks noChangeArrowheads="1"/>
          </p:cNvSpPr>
          <p:nvPr userDrawn="1"/>
        </p:nvSpPr>
        <p:spPr bwMode="auto">
          <a:xfrm>
            <a:off x="-1763799" y="5368583"/>
            <a:ext cx="168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tabLst>
                <a:tab pos="165100" algn="l"/>
              </a:tabLst>
              <a:defRPr/>
            </a:pP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Insert Co-branding logo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on placeholder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’Insert’ </a:t>
            </a:r>
            <a:b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‘Picture’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Locate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 the co-branding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logo, click Insert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5. 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Align with bottom line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of amadeus-logo</a:t>
            </a:r>
          </a:p>
        </p:txBody>
      </p:sp>
      <p:sp>
        <p:nvSpPr>
          <p:cNvPr id="4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37201" y="6051760"/>
            <a:ext cx="2160240" cy="268964"/>
          </a:xfrm>
        </p:spPr>
        <p:txBody>
          <a:bodyPr lIns="0" tIns="0" rIns="0" bIns="0"/>
          <a:lstStyle>
            <a:lvl1pPr marL="0" indent="0">
              <a:buFontTx/>
              <a:buNone/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GB" dirty="0" smtClean="0"/>
              <a:t>Insert Co-branding logo</a:t>
            </a:r>
          </a:p>
        </p:txBody>
      </p:sp>
    </p:spTree>
    <p:extLst>
      <p:ext uri="{BB962C8B-B14F-4D97-AF65-F5344CB8AC3E}">
        <p14:creationId xmlns:p14="http://schemas.microsoft.com/office/powerpoint/2010/main" val="1430777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401" y="447920"/>
            <a:ext cx="10071100" cy="667190"/>
          </a:xfrm>
        </p:spPr>
        <p:txBody>
          <a:bodyPr lIns="43200" rIns="0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1831510" y="1512041"/>
            <a:ext cx="5225672" cy="4275984"/>
          </a:xfrm>
        </p:spPr>
        <p:txBody>
          <a:bodyPr>
            <a:normAutofit/>
          </a:bodyPr>
          <a:lstStyle>
            <a:lvl1pPr marL="252000" indent="-252000">
              <a:defRPr sz="2000" baseline="0">
                <a:solidFill>
                  <a:schemeClr val="tx1"/>
                </a:solidFill>
              </a:defRPr>
            </a:lvl1pPr>
            <a:lvl2pPr marL="468000">
              <a:defRPr>
                <a:solidFill>
                  <a:schemeClr val="tx1"/>
                </a:solidFill>
              </a:defRPr>
            </a:lvl2pPr>
            <a:lvl3pPr marL="666000">
              <a:defRPr>
                <a:solidFill>
                  <a:schemeClr val="tx1"/>
                </a:solidFill>
              </a:defRPr>
            </a:lvl3pPr>
            <a:lvl4pPr marL="84600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129189" y="1511300"/>
            <a:ext cx="1357276" cy="42767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>
                <a:solidFill>
                  <a:schemeClr val="accent3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GB" dirty="0" smtClean="0"/>
              <a:t>1</a:t>
            </a:r>
          </a:p>
          <a:p>
            <a:pPr lvl="0"/>
            <a:r>
              <a:rPr lang="en-GB" dirty="0" smtClean="0"/>
              <a:t>14</a:t>
            </a:r>
          </a:p>
          <a:p>
            <a:pPr lvl="0"/>
            <a:r>
              <a:rPr lang="en-GB" dirty="0" smtClean="0"/>
              <a:t>15</a:t>
            </a:r>
          </a:p>
          <a:p>
            <a:pPr lvl="0"/>
            <a:r>
              <a:rPr lang="en-GB" dirty="0" smtClean="0"/>
              <a:t>23</a:t>
            </a:r>
          </a:p>
        </p:txBody>
      </p:sp>
      <p:sp>
        <p:nvSpPr>
          <p:cNvPr id="39" name="Rectangle 10"/>
          <p:cNvSpPr txBox="1">
            <a:spLocks noChangeArrowheads="1"/>
          </p:cNvSpPr>
          <p:nvPr userDrawn="1"/>
        </p:nvSpPr>
        <p:spPr>
          <a:xfrm>
            <a:off x="407668" y="6069040"/>
            <a:ext cx="2232402" cy="273007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 </a:t>
            </a:r>
            <a:fld id="{4A1B87DD-86B5-48CA-9454-66C05345144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6232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ing cover with photo 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"/>
            <a:ext cx="11520000" cy="6480000"/>
          </a:xfrm>
          <a:prstGeom prst="rect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noProof="0" dirty="0" err="1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409109" y="424421"/>
            <a:ext cx="2160240" cy="268964"/>
          </a:xfrm>
        </p:spPr>
        <p:txBody>
          <a:bodyPr lIns="0" tIns="0" rIns="0" bIns="0"/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Insert Co-branding logo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8985" y="994738"/>
            <a:ext cx="4897738" cy="1803048"/>
          </a:xfrm>
        </p:spPr>
        <p:txBody>
          <a:bodyPr anchor="b" anchorCtr="0"/>
          <a:lstStyle>
            <a:lvl1pPr algn="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Add your title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2580830"/>
            <a:ext cx="7788306" cy="3898091"/>
          </a:xfrm>
          <a:custGeom>
            <a:avLst/>
            <a:gdLst>
              <a:gd name="connsiteX0" fmla="*/ 0 w 7788067"/>
              <a:gd name="connsiteY0" fmla="*/ 0 h 3898091"/>
              <a:gd name="connsiteX1" fmla="*/ 7788067 w 7788067"/>
              <a:gd name="connsiteY1" fmla="*/ 0 h 3898091"/>
              <a:gd name="connsiteX2" fmla="*/ 7788067 w 7788067"/>
              <a:gd name="connsiteY2" fmla="*/ 3898091 h 3898091"/>
              <a:gd name="connsiteX3" fmla="*/ 0 w 7788067"/>
              <a:gd name="connsiteY3" fmla="*/ 3898091 h 3898091"/>
              <a:gd name="connsiteX4" fmla="*/ 0 w 7788067"/>
              <a:gd name="connsiteY4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600045 w 8388112"/>
              <a:gd name="connsiteY0" fmla="*/ 161747 h 4059838"/>
              <a:gd name="connsiteX1" fmla="*/ 1221039 w 8388112"/>
              <a:gd name="connsiteY1" fmla="*/ 600431 h 4059838"/>
              <a:gd name="connsiteX2" fmla="*/ 8388112 w 8388112"/>
              <a:gd name="connsiteY2" fmla="*/ 161747 h 4059838"/>
              <a:gd name="connsiteX3" fmla="*/ 8388112 w 8388112"/>
              <a:gd name="connsiteY3" fmla="*/ 4059838 h 4059838"/>
              <a:gd name="connsiteX4" fmla="*/ 600045 w 8388112"/>
              <a:gd name="connsiteY4" fmla="*/ 4059838 h 4059838"/>
              <a:gd name="connsiteX5" fmla="*/ 600045 w 8388112"/>
              <a:gd name="connsiteY5" fmla="*/ 161747 h 4059838"/>
              <a:gd name="connsiteX0" fmla="*/ 601654 w 8389721"/>
              <a:gd name="connsiteY0" fmla="*/ 0 h 3898091"/>
              <a:gd name="connsiteX1" fmla="*/ 1222648 w 8389721"/>
              <a:gd name="connsiteY1" fmla="*/ 438684 h 3898091"/>
              <a:gd name="connsiteX2" fmla="*/ 8389721 w 8389721"/>
              <a:gd name="connsiteY2" fmla="*/ 0 h 3898091"/>
              <a:gd name="connsiteX3" fmla="*/ 8389721 w 8389721"/>
              <a:gd name="connsiteY3" fmla="*/ 3898091 h 3898091"/>
              <a:gd name="connsiteX4" fmla="*/ 601654 w 8389721"/>
              <a:gd name="connsiteY4" fmla="*/ 3898091 h 3898091"/>
              <a:gd name="connsiteX5" fmla="*/ 601654 w 8389721"/>
              <a:gd name="connsiteY5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182261 h 4080352"/>
              <a:gd name="connsiteX1" fmla="*/ 635237 w 7788067"/>
              <a:gd name="connsiteY1" fmla="*/ 632340 h 4080352"/>
              <a:gd name="connsiteX2" fmla="*/ 1804989 w 7788067"/>
              <a:gd name="connsiteY2" fmla="*/ 639906 h 4080352"/>
              <a:gd name="connsiteX3" fmla="*/ 7788067 w 7788067"/>
              <a:gd name="connsiteY3" fmla="*/ 182261 h 4080352"/>
              <a:gd name="connsiteX4" fmla="*/ 7788067 w 7788067"/>
              <a:gd name="connsiteY4" fmla="*/ 4080352 h 4080352"/>
              <a:gd name="connsiteX5" fmla="*/ 0 w 7788067"/>
              <a:gd name="connsiteY5" fmla="*/ 4080352 h 4080352"/>
              <a:gd name="connsiteX6" fmla="*/ 0 w 7788067"/>
              <a:gd name="connsiteY6" fmla="*/ 182261 h 4080352"/>
              <a:gd name="connsiteX0" fmla="*/ 0 w 7788067"/>
              <a:gd name="connsiteY0" fmla="*/ 155932 h 4054023"/>
              <a:gd name="connsiteX1" fmla="*/ 635237 w 7788067"/>
              <a:gd name="connsiteY1" fmla="*/ 606011 h 4054023"/>
              <a:gd name="connsiteX2" fmla="*/ 1885952 w 7788067"/>
              <a:gd name="connsiteY2" fmla="*/ 844558 h 4054023"/>
              <a:gd name="connsiteX3" fmla="*/ 7788067 w 7788067"/>
              <a:gd name="connsiteY3" fmla="*/ 155932 h 4054023"/>
              <a:gd name="connsiteX4" fmla="*/ 7788067 w 7788067"/>
              <a:gd name="connsiteY4" fmla="*/ 4054023 h 4054023"/>
              <a:gd name="connsiteX5" fmla="*/ 0 w 7788067"/>
              <a:gd name="connsiteY5" fmla="*/ 4054023 h 4054023"/>
              <a:gd name="connsiteX6" fmla="*/ 0 w 7788067"/>
              <a:gd name="connsiteY6" fmla="*/ 155932 h 4054023"/>
              <a:gd name="connsiteX0" fmla="*/ 0 w 7788067"/>
              <a:gd name="connsiteY0" fmla="*/ 155932 h 4054023"/>
              <a:gd name="connsiteX1" fmla="*/ 635237 w 7788067"/>
              <a:gd name="connsiteY1" fmla="*/ 606011 h 4054023"/>
              <a:gd name="connsiteX2" fmla="*/ 1885952 w 7788067"/>
              <a:gd name="connsiteY2" fmla="*/ 844558 h 4054023"/>
              <a:gd name="connsiteX3" fmla="*/ 7788067 w 7788067"/>
              <a:gd name="connsiteY3" fmla="*/ 155932 h 4054023"/>
              <a:gd name="connsiteX4" fmla="*/ 7788067 w 7788067"/>
              <a:gd name="connsiteY4" fmla="*/ 4054023 h 4054023"/>
              <a:gd name="connsiteX5" fmla="*/ 0 w 7788067"/>
              <a:gd name="connsiteY5" fmla="*/ 4054023 h 4054023"/>
              <a:gd name="connsiteX6" fmla="*/ 0 w 7788067"/>
              <a:gd name="connsiteY6" fmla="*/ 155932 h 4054023"/>
              <a:gd name="connsiteX0" fmla="*/ 0 w 7788067"/>
              <a:gd name="connsiteY0" fmla="*/ 189681 h 4087772"/>
              <a:gd name="connsiteX1" fmla="*/ 635237 w 7788067"/>
              <a:gd name="connsiteY1" fmla="*/ 639760 h 4087772"/>
              <a:gd name="connsiteX2" fmla="*/ 1885952 w 7788067"/>
              <a:gd name="connsiteY2" fmla="*/ 878307 h 4087772"/>
              <a:gd name="connsiteX3" fmla="*/ 3278982 w 7788067"/>
              <a:gd name="connsiteY3" fmla="*/ 635420 h 4087772"/>
              <a:gd name="connsiteX4" fmla="*/ 7788067 w 7788067"/>
              <a:gd name="connsiteY4" fmla="*/ 189681 h 4087772"/>
              <a:gd name="connsiteX5" fmla="*/ 7788067 w 7788067"/>
              <a:gd name="connsiteY5" fmla="*/ 4087772 h 4087772"/>
              <a:gd name="connsiteX6" fmla="*/ 0 w 7788067"/>
              <a:gd name="connsiteY6" fmla="*/ 4087772 h 4087772"/>
              <a:gd name="connsiteX7" fmla="*/ 0 w 7788067"/>
              <a:gd name="connsiteY7" fmla="*/ 189681 h 4087772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202873 h 4100964"/>
              <a:gd name="connsiteX1" fmla="*/ 635237 w 7788067"/>
              <a:gd name="connsiteY1" fmla="*/ 652952 h 4100964"/>
              <a:gd name="connsiteX2" fmla="*/ 1885952 w 7788067"/>
              <a:gd name="connsiteY2" fmla="*/ 891499 h 4100964"/>
              <a:gd name="connsiteX3" fmla="*/ 3338513 w 7788067"/>
              <a:gd name="connsiteY3" fmla="*/ 874830 h 4100964"/>
              <a:gd name="connsiteX4" fmla="*/ 4531520 w 7788067"/>
              <a:gd name="connsiteY4" fmla="*/ 586699 h 4100964"/>
              <a:gd name="connsiteX5" fmla="*/ 7788067 w 7788067"/>
              <a:gd name="connsiteY5" fmla="*/ 202873 h 4100964"/>
              <a:gd name="connsiteX6" fmla="*/ 7788067 w 7788067"/>
              <a:gd name="connsiteY6" fmla="*/ 4100964 h 4100964"/>
              <a:gd name="connsiteX7" fmla="*/ 0 w 7788067"/>
              <a:gd name="connsiteY7" fmla="*/ 4100964 h 4100964"/>
              <a:gd name="connsiteX8" fmla="*/ 0 w 7788067"/>
              <a:gd name="connsiteY8" fmla="*/ 202873 h 4100964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289790 h 4187881"/>
              <a:gd name="connsiteX1" fmla="*/ 635237 w 7788067"/>
              <a:gd name="connsiteY1" fmla="*/ 739869 h 4187881"/>
              <a:gd name="connsiteX2" fmla="*/ 1885952 w 7788067"/>
              <a:gd name="connsiteY2" fmla="*/ 978416 h 4187881"/>
              <a:gd name="connsiteX3" fmla="*/ 3338513 w 7788067"/>
              <a:gd name="connsiteY3" fmla="*/ 961747 h 4187881"/>
              <a:gd name="connsiteX4" fmla="*/ 4781552 w 7788067"/>
              <a:gd name="connsiteY4" fmla="*/ 878404 h 4187881"/>
              <a:gd name="connsiteX5" fmla="*/ 6279357 w 7788067"/>
              <a:gd name="connsiteY5" fmla="*/ 352148 h 4187881"/>
              <a:gd name="connsiteX6" fmla="*/ 7788067 w 7788067"/>
              <a:gd name="connsiteY6" fmla="*/ 289790 h 4187881"/>
              <a:gd name="connsiteX7" fmla="*/ 7788067 w 7788067"/>
              <a:gd name="connsiteY7" fmla="*/ 4187881 h 4187881"/>
              <a:gd name="connsiteX8" fmla="*/ 0 w 7788067"/>
              <a:gd name="connsiteY8" fmla="*/ 4187881 h 4187881"/>
              <a:gd name="connsiteX9" fmla="*/ 0 w 7788067"/>
              <a:gd name="connsiteY9" fmla="*/ 289790 h 4187881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1885952 w 7788067"/>
              <a:gd name="connsiteY2" fmla="*/ 688626 h 3898091"/>
              <a:gd name="connsiteX3" fmla="*/ 3338513 w 7788067"/>
              <a:gd name="connsiteY3" fmla="*/ 671957 h 3898091"/>
              <a:gd name="connsiteX4" fmla="*/ 4781552 w 7788067"/>
              <a:gd name="connsiteY4" fmla="*/ 588614 h 3898091"/>
              <a:gd name="connsiteX5" fmla="*/ 6288882 w 7788067"/>
              <a:gd name="connsiteY5" fmla="*/ 807689 h 3898091"/>
              <a:gd name="connsiteX6" fmla="*/ 7788067 w 7788067"/>
              <a:gd name="connsiteY6" fmla="*/ 2709334 h 3898091"/>
              <a:gd name="connsiteX7" fmla="*/ 7788067 w 7788067"/>
              <a:gd name="connsiteY7" fmla="*/ 3898091 h 3898091"/>
              <a:gd name="connsiteX8" fmla="*/ 0 w 7788067"/>
              <a:gd name="connsiteY8" fmla="*/ 3898091 h 3898091"/>
              <a:gd name="connsiteX9" fmla="*/ 0 w 7788067"/>
              <a:gd name="connsiteY9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1885952 w 7788067"/>
              <a:gd name="connsiteY2" fmla="*/ 688626 h 3898091"/>
              <a:gd name="connsiteX3" fmla="*/ 3338513 w 7788067"/>
              <a:gd name="connsiteY3" fmla="*/ 671957 h 3898091"/>
              <a:gd name="connsiteX4" fmla="*/ 4781552 w 7788067"/>
              <a:gd name="connsiteY4" fmla="*/ 588614 h 3898091"/>
              <a:gd name="connsiteX5" fmla="*/ 6288882 w 7788067"/>
              <a:gd name="connsiteY5" fmla="*/ 807689 h 3898091"/>
              <a:gd name="connsiteX6" fmla="*/ 7788067 w 7788067"/>
              <a:gd name="connsiteY6" fmla="*/ 2803279 h 3898091"/>
              <a:gd name="connsiteX7" fmla="*/ 7788067 w 7788067"/>
              <a:gd name="connsiteY7" fmla="*/ 3898091 h 3898091"/>
              <a:gd name="connsiteX8" fmla="*/ 0 w 7788067"/>
              <a:gd name="connsiteY8" fmla="*/ 3898091 h 3898091"/>
              <a:gd name="connsiteX9" fmla="*/ 0 w 7788067"/>
              <a:gd name="connsiteY9" fmla="*/ 0 h 3898091"/>
              <a:gd name="connsiteX0" fmla="*/ 0 w 7790558"/>
              <a:gd name="connsiteY0" fmla="*/ 0 h 3898091"/>
              <a:gd name="connsiteX1" fmla="*/ 635237 w 7790558"/>
              <a:gd name="connsiteY1" fmla="*/ 450079 h 3898091"/>
              <a:gd name="connsiteX2" fmla="*/ 1885952 w 7790558"/>
              <a:gd name="connsiteY2" fmla="*/ 688626 h 3898091"/>
              <a:gd name="connsiteX3" fmla="*/ 3338513 w 7790558"/>
              <a:gd name="connsiteY3" fmla="*/ 671957 h 3898091"/>
              <a:gd name="connsiteX4" fmla="*/ 4781552 w 7790558"/>
              <a:gd name="connsiteY4" fmla="*/ 588614 h 3898091"/>
              <a:gd name="connsiteX5" fmla="*/ 6288882 w 7790558"/>
              <a:gd name="connsiteY5" fmla="*/ 807689 h 3898091"/>
              <a:gd name="connsiteX6" fmla="*/ 7790558 w 7790558"/>
              <a:gd name="connsiteY6" fmla="*/ 2870551 h 3898091"/>
              <a:gd name="connsiteX7" fmla="*/ 7788067 w 7790558"/>
              <a:gd name="connsiteY7" fmla="*/ 3898091 h 3898091"/>
              <a:gd name="connsiteX8" fmla="*/ 0 w 7790558"/>
              <a:gd name="connsiteY8" fmla="*/ 3898091 h 3898091"/>
              <a:gd name="connsiteX9" fmla="*/ 0 w 7790558"/>
              <a:gd name="connsiteY9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788067 w 7788306"/>
              <a:gd name="connsiteY6" fmla="*/ 2907924 h 3898091"/>
              <a:gd name="connsiteX7" fmla="*/ 7788067 w 7788306"/>
              <a:gd name="connsiteY7" fmla="*/ 3898091 h 3898091"/>
              <a:gd name="connsiteX8" fmla="*/ 0 w 7788306"/>
              <a:gd name="connsiteY8" fmla="*/ 3898091 h 3898091"/>
              <a:gd name="connsiteX9" fmla="*/ 0 w 7788306"/>
              <a:gd name="connsiteY9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150757 w 7788306"/>
              <a:gd name="connsiteY6" fmla="*/ 1612454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306" h="3898091">
                <a:moveTo>
                  <a:pt x="0" y="0"/>
                </a:moveTo>
                <a:cubicBezTo>
                  <a:pt x="86362" y="145620"/>
                  <a:pt x="325674" y="330546"/>
                  <a:pt x="635237" y="450079"/>
                </a:cubicBezTo>
                <a:cubicBezTo>
                  <a:pt x="944800" y="569612"/>
                  <a:pt x="1450091" y="679824"/>
                  <a:pt x="1885952" y="688626"/>
                </a:cubicBezTo>
                <a:cubicBezTo>
                  <a:pt x="2340863" y="704571"/>
                  <a:pt x="2414358" y="727197"/>
                  <a:pt x="3338513" y="671957"/>
                </a:cubicBezTo>
                <a:cubicBezTo>
                  <a:pt x="3819526" y="644176"/>
                  <a:pt x="4300539" y="604489"/>
                  <a:pt x="4781552" y="588614"/>
                </a:cubicBezTo>
                <a:cubicBezTo>
                  <a:pt x="5697936" y="584645"/>
                  <a:pt x="6187845" y="767679"/>
                  <a:pt x="6288882" y="807689"/>
                </a:cubicBezTo>
                <a:cubicBezTo>
                  <a:pt x="6549206" y="893617"/>
                  <a:pt x="7037929" y="1120397"/>
                  <a:pt x="7335132" y="1522758"/>
                </a:cubicBezTo>
                <a:cubicBezTo>
                  <a:pt x="7719539" y="2024782"/>
                  <a:pt x="7756596" y="2467187"/>
                  <a:pt x="7788067" y="2907924"/>
                </a:cubicBezTo>
                <a:cubicBezTo>
                  <a:pt x="7787237" y="3250437"/>
                  <a:pt x="7788897" y="3555578"/>
                  <a:pt x="7788067" y="3898091"/>
                </a:cubicBezTo>
                <a:lnTo>
                  <a:pt x="0" y="3898091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txBody>
          <a:bodyPr tIns="720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2" name="Conector recto 12"/>
          <p:cNvCxnSpPr/>
          <p:nvPr userDrawn="1"/>
        </p:nvCxnSpPr>
        <p:spPr>
          <a:xfrm flipH="1">
            <a:off x="8065760" y="2680050"/>
            <a:ext cx="2729241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 5"/>
          <p:cNvSpPr>
            <a:spLocks noEditPoints="1"/>
          </p:cNvSpPr>
          <p:nvPr userDrawn="1"/>
        </p:nvSpPr>
        <p:spPr bwMode="auto">
          <a:xfrm>
            <a:off x="9077102" y="455322"/>
            <a:ext cx="1935163" cy="254000"/>
          </a:xfrm>
          <a:custGeom>
            <a:avLst/>
            <a:gdLst>
              <a:gd name="T0" fmla="*/ 2581 w 3657"/>
              <a:gd name="T1" fmla="*/ 475 h 480"/>
              <a:gd name="T2" fmla="*/ 2487 w 3657"/>
              <a:gd name="T3" fmla="*/ 398 h 480"/>
              <a:gd name="T4" fmla="*/ 2431 w 3657"/>
              <a:gd name="T5" fmla="*/ 85 h 480"/>
              <a:gd name="T6" fmla="*/ 2596 w 3657"/>
              <a:gd name="T7" fmla="*/ 6 h 480"/>
              <a:gd name="T8" fmla="*/ 2300 w 3657"/>
              <a:gd name="T9" fmla="*/ 457 h 480"/>
              <a:gd name="T10" fmla="*/ 688 w 3657"/>
              <a:gd name="T11" fmla="*/ 13 h 480"/>
              <a:gd name="T12" fmla="*/ 757 w 3657"/>
              <a:gd name="T13" fmla="*/ 396 h 480"/>
              <a:gd name="T14" fmla="*/ 829 w 3657"/>
              <a:gd name="T15" fmla="*/ 421 h 480"/>
              <a:gd name="T16" fmla="*/ 1024 w 3657"/>
              <a:gd name="T17" fmla="*/ 1 h 480"/>
              <a:gd name="T18" fmla="*/ 293 w 3657"/>
              <a:gd name="T19" fmla="*/ 373 h 480"/>
              <a:gd name="T20" fmla="*/ 129 w 3657"/>
              <a:gd name="T21" fmla="*/ 389 h 480"/>
              <a:gd name="T22" fmla="*/ 106 w 3657"/>
              <a:gd name="T23" fmla="*/ 310 h 480"/>
              <a:gd name="T24" fmla="*/ 293 w 3657"/>
              <a:gd name="T25" fmla="*/ 373 h 480"/>
              <a:gd name="T26" fmla="*/ 59 w 3657"/>
              <a:gd name="T27" fmla="*/ 114 h 480"/>
              <a:gd name="T28" fmla="*/ 263 w 3657"/>
              <a:gd name="T29" fmla="*/ 100 h 480"/>
              <a:gd name="T30" fmla="*/ 201 w 3657"/>
              <a:gd name="T31" fmla="*/ 197 h 480"/>
              <a:gd name="T32" fmla="*/ 10 w 3657"/>
              <a:gd name="T33" fmla="*/ 288 h 480"/>
              <a:gd name="T34" fmla="*/ 39 w 3657"/>
              <a:gd name="T35" fmla="*/ 442 h 480"/>
              <a:gd name="T36" fmla="*/ 185 w 3657"/>
              <a:gd name="T37" fmla="*/ 478 h 480"/>
              <a:gd name="T38" fmla="*/ 320 w 3657"/>
              <a:gd name="T39" fmla="*/ 453 h 480"/>
              <a:gd name="T40" fmla="*/ 373 w 3657"/>
              <a:gd name="T41" fmla="*/ 51 h 480"/>
              <a:gd name="T42" fmla="*/ 1485 w 3657"/>
              <a:gd name="T43" fmla="*/ 373 h 480"/>
              <a:gd name="T44" fmla="*/ 1315 w 3657"/>
              <a:gd name="T45" fmla="*/ 385 h 480"/>
              <a:gd name="T46" fmla="*/ 1300 w 3657"/>
              <a:gd name="T47" fmla="*/ 305 h 480"/>
              <a:gd name="T48" fmla="*/ 1423 w 3657"/>
              <a:gd name="T49" fmla="*/ 0 h 480"/>
              <a:gd name="T50" fmla="*/ 1263 w 3657"/>
              <a:gd name="T51" fmla="*/ 110 h 480"/>
              <a:gd name="T52" fmla="*/ 1461 w 3657"/>
              <a:gd name="T53" fmla="*/ 105 h 480"/>
              <a:gd name="T54" fmla="*/ 1364 w 3657"/>
              <a:gd name="T55" fmla="*/ 198 h 480"/>
              <a:gd name="T56" fmla="*/ 1198 w 3657"/>
              <a:gd name="T57" fmla="*/ 302 h 480"/>
              <a:gd name="T58" fmla="*/ 1241 w 3657"/>
              <a:gd name="T59" fmla="*/ 450 h 480"/>
              <a:gd name="T60" fmla="*/ 1403 w 3657"/>
              <a:gd name="T61" fmla="*/ 474 h 480"/>
              <a:gd name="T62" fmla="*/ 1524 w 3657"/>
              <a:gd name="T63" fmla="*/ 457 h 480"/>
              <a:gd name="T64" fmla="*/ 1555 w 3657"/>
              <a:gd name="T65" fmla="*/ 40 h 480"/>
              <a:gd name="T66" fmla="*/ 3055 w 3657"/>
              <a:gd name="T67" fmla="*/ 366 h 480"/>
              <a:gd name="T68" fmla="*/ 2900 w 3657"/>
              <a:gd name="T69" fmla="*/ 378 h 480"/>
              <a:gd name="T70" fmla="*/ 2852 w 3657"/>
              <a:gd name="T71" fmla="*/ 5 h 480"/>
              <a:gd name="T72" fmla="*/ 2779 w 3657"/>
              <a:gd name="T73" fmla="*/ 408 h 480"/>
              <a:gd name="T74" fmla="*/ 2940 w 3657"/>
              <a:gd name="T75" fmla="*/ 479 h 480"/>
              <a:gd name="T76" fmla="*/ 3108 w 3657"/>
              <a:gd name="T77" fmla="*/ 452 h 480"/>
              <a:gd name="T78" fmla="*/ 3307 w 3657"/>
              <a:gd name="T79" fmla="*/ 463 h 480"/>
              <a:gd name="T80" fmla="*/ 3529 w 3657"/>
              <a:gd name="T81" fmla="*/ 473 h 480"/>
              <a:gd name="T82" fmla="*/ 3657 w 3657"/>
              <a:gd name="T83" fmla="*/ 337 h 480"/>
              <a:gd name="T84" fmla="*/ 3585 w 3657"/>
              <a:gd name="T85" fmla="*/ 228 h 480"/>
              <a:gd name="T86" fmla="*/ 3420 w 3657"/>
              <a:gd name="T87" fmla="*/ 142 h 480"/>
              <a:gd name="T88" fmla="*/ 3464 w 3657"/>
              <a:gd name="T89" fmla="*/ 85 h 480"/>
              <a:gd name="T90" fmla="*/ 3639 w 3657"/>
              <a:gd name="T91" fmla="*/ 33 h 480"/>
              <a:gd name="T92" fmla="*/ 3421 w 3657"/>
              <a:gd name="T93" fmla="*/ 9 h 480"/>
              <a:gd name="T94" fmla="*/ 3313 w 3657"/>
              <a:gd name="T95" fmla="*/ 137 h 480"/>
              <a:gd name="T96" fmla="*/ 3402 w 3657"/>
              <a:gd name="T97" fmla="*/ 257 h 480"/>
              <a:gd name="T98" fmla="*/ 3551 w 3657"/>
              <a:gd name="T99" fmla="*/ 337 h 480"/>
              <a:gd name="T100" fmla="*/ 3505 w 3657"/>
              <a:gd name="T101" fmla="*/ 392 h 480"/>
              <a:gd name="T102" fmla="*/ 1845 w 3657"/>
              <a:gd name="T103" fmla="*/ 90 h 480"/>
              <a:gd name="T104" fmla="*/ 2015 w 3657"/>
              <a:gd name="T105" fmla="*/ 108 h 480"/>
              <a:gd name="T106" fmla="*/ 2063 w 3657"/>
              <a:gd name="T107" fmla="*/ 275 h 480"/>
              <a:gd name="T108" fmla="*/ 1958 w 3657"/>
              <a:gd name="T109" fmla="*/ 396 h 480"/>
              <a:gd name="T110" fmla="*/ 1860 w 3657"/>
              <a:gd name="T111" fmla="*/ 5 h 480"/>
              <a:gd name="T112" fmla="*/ 1915 w 3657"/>
              <a:gd name="T113" fmla="*/ 480 h 480"/>
              <a:gd name="T114" fmla="*/ 2122 w 3657"/>
              <a:gd name="T115" fmla="*/ 414 h 480"/>
              <a:gd name="T116" fmla="*/ 2173 w 3657"/>
              <a:gd name="T117" fmla="*/ 210 h 480"/>
              <a:gd name="T118" fmla="*/ 2011 w 3657"/>
              <a:gd name="T119" fmla="*/ 9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80">
                <a:moveTo>
                  <a:pt x="2300" y="457"/>
                </a:moveTo>
                <a:lnTo>
                  <a:pt x="2300" y="457"/>
                </a:lnTo>
                <a:lnTo>
                  <a:pt x="2313" y="460"/>
                </a:lnTo>
                <a:lnTo>
                  <a:pt x="2352" y="468"/>
                </a:lnTo>
                <a:lnTo>
                  <a:pt x="2379" y="472"/>
                </a:lnTo>
                <a:lnTo>
                  <a:pt x="2410" y="477"/>
                </a:lnTo>
                <a:lnTo>
                  <a:pt x="2445" y="479"/>
                </a:lnTo>
                <a:lnTo>
                  <a:pt x="2482" y="480"/>
                </a:lnTo>
                <a:lnTo>
                  <a:pt x="2482" y="480"/>
                </a:lnTo>
                <a:lnTo>
                  <a:pt x="2520" y="479"/>
                </a:lnTo>
                <a:lnTo>
                  <a:pt x="2554" y="478"/>
                </a:lnTo>
                <a:lnTo>
                  <a:pt x="2581" y="475"/>
                </a:lnTo>
                <a:lnTo>
                  <a:pt x="2603" y="473"/>
                </a:lnTo>
                <a:lnTo>
                  <a:pt x="2633" y="470"/>
                </a:lnTo>
                <a:lnTo>
                  <a:pt x="2642" y="467"/>
                </a:lnTo>
                <a:lnTo>
                  <a:pt x="2642" y="388"/>
                </a:lnTo>
                <a:lnTo>
                  <a:pt x="2642" y="388"/>
                </a:lnTo>
                <a:lnTo>
                  <a:pt x="2633" y="389"/>
                </a:lnTo>
                <a:lnTo>
                  <a:pt x="2606" y="393"/>
                </a:lnTo>
                <a:lnTo>
                  <a:pt x="2564" y="397"/>
                </a:lnTo>
                <a:lnTo>
                  <a:pt x="2539" y="398"/>
                </a:lnTo>
                <a:lnTo>
                  <a:pt x="2511" y="398"/>
                </a:lnTo>
                <a:lnTo>
                  <a:pt x="2511" y="398"/>
                </a:lnTo>
                <a:lnTo>
                  <a:pt x="2487" y="398"/>
                </a:lnTo>
                <a:lnTo>
                  <a:pt x="2466" y="397"/>
                </a:lnTo>
                <a:lnTo>
                  <a:pt x="2432" y="393"/>
                </a:lnTo>
                <a:lnTo>
                  <a:pt x="2411" y="391"/>
                </a:lnTo>
                <a:lnTo>
                  <a:pt x="2403" y="390"/>
                </a:lnTo>
                <a:lnTo>
                  <a:pt x="2403" y="277"/>
                </a:lnTo>
                <a:lnTo>
                  <a:pt x="2610" y="277"/>
                </a:lnTo>
                <a:lnTo>
                  <a:pt x="2610" y="196"/>
                </a:lnTo>
                <a:lnTo>
                  <a:pt x="2403" y="196"/>
                </a:lnTo>
                <a:lnTo>
                  <a:pt x="2403" y="89"/>
                </a:lnTo>
                <a:lnTo>
                  <a:pt x="2403" y="89"/>
                </a:lnTo>
                <a:lnTo>
                  <a:pt x="2411" y="88"/>
                </a:lnTo>
                <a:lnTo>
                  <a:pt x="2431" y="85"/>
                </a:lnTo>
                <a:lnTo>
                  <a:pt x="2463" y="83"/>
                </a:lnTo>
                <a:lnTo>
                  <a:pt x="2504" y="82"/>
                </a:lnTo>
                <a:lnTo>
                  <a:pt x="2504" y="82"/>
                </a:lnTo>
                <a:lnTo>
                  <a:pt x="2530" y="82"/>
                </a:lnTo>
                <a:lnTo>
                  <a:pt x="2554" y="83"/>
                </a:lnTo>
                <a:lnTo>
                  <a:pt x="2595" y="87"/>
                </a:lnTo>
                <a:lnTo>
                  <a:pt x="2624" y="90"/>
                </a:lnTo>
                <a:lnTo>
                  <a:pt x="2634" y="92"/>
                </a:lnTo>
                <a:lnTo>
                  <a:pt x="2634" y="12"/>
                </a:lnTo>
                <a:lnTo>
                  <a:pt x="2634" y="12"/>
                </a:lnTo>
                <a:lnTo>
                  <a:pt x="2624" y="10"/>
                </a:lnTo>
                <a:lnTo>
                  <a:pt x="2596" y="6"/>
                </a:lnTo>
                <a:lnTo>
                  <a:pt x="2552" y="2"/>
                </a:lnTo>
                <a:lnTo>
                  <a:pt x="2524" y="1"/>
                </a:lnTo>
                <a:lnTo>
                  <a:pt x="2493" y="0"/>
                </a:lnTo>
                <a:lnTo>
                  <a:pt x="2493" y="0"/>
                </a:lnTo>
                <a:lnTo>
                  <a:pt x="2450" y="1"/>
                </a:lnTo>
                <a:lnTo>
                  <a:pt x="2413" y="3"/>
                </a:lnTo>
                <a:lnTo>
                  <a:pt x="2380" y="7"/>
                </a:lnTo>
                <a:lnTo>
                  <a:pt x="2352" y="10"/>
                </a:lnTo>
                <a:lnTo>
                  <a:pt x="2329" y="15"/>
                </a:lnTo>
                <a:lnTo>
                  <a:pt x="2313" y="17"/>
                </a:lnTo>
                <a:lnTo>
                  <a:pt x="2300" y="21"/>
                </a:lnTo>
                <a:lnTo>
                  <a:pt x="2300" y="457"/>
                </a:lnTo>
                <a:close/>
                <a:moveTo>
                  <a:pt x="818" y="276"/>
                </a:moveTo>
                <a:lnTo>
                  <a:pt x="818" y="276"/>
                </a:lnTo>
                <a:lnTo>
                  <a:pt x="813" y="288"/>
                </a:lnTo>
                <a:lnTo>
                  <a:pt x="810" y="302"/>
                </a:lnTo>
                <a:lnTo>
                  <a:pt x="810" y="302"/>
                </a:lnTo>
                <a:lnTo>
                  <a:pt x="805" y="288"/>
                </a:lnTo>
                <a:lnTo>
                  <a:pt x="802" y="276"/>
                </a:lnTo>
                <a:lnTo>
                  <a:pt x="710" y="44"/>
                </a:lnTo>
                <a:lnTo>
                  <a:pt x="710" y="44"/>
                </a:lnTo>
                <a:lnTo>
                  <a:pt x="703" y="31"/>
                </a:lnTo>
                <a:lnTo>
                  <a:pt x="696" y="21"/>
                </a:lnTo>
                <a:lnTo>
                  <a:pt x="688" y="13"/>
                </a:lnTo>
                <a:lnTo>
                  <a:pt x="679" y="8"/>
                </a:lnTo>
                <a:lnTo>
                  <a:pt x="667" y="3"/>
                </a:lnTo>
                <a:lnTo>
                  <a:pt x="655" y="1"/>
                </a:lnTo>
                <a:lnTo>
                  <a:pt x="641" y="1"/>
                </a:lnTo>
                <a:lnTo>
                  <a:pt x="625" y="0"/>
                </a:lnTo>
                <a:lnTo>
                  <a:pt x="625" y="0"/>
                </a:lnTo>
                <a:lnTo>
                  <a:pt x="596" y="1"/>
                </a:lnTo>
                <a:lnTo>
                  <a:pt x="577" y="2"/>
                </a:lnTo>
                <a:lnTo>
                  <a:pt x="530" y="473"/>
                </a:lnTo>
                <a:lnTo>
                  <a:pt x="635" y="473"/>
                </a:lnTo>
                <a:lnTo>
                  <a:pt x="658" y="157"/>
                </a:lnTo>
                <a:lnTo>
                  <a:pt x="757" y="396"/>
                </a:lnTo>
                <a:lnTo>
                  <a:pt x="757" y="396"/>
                </a:lnTo>
                <a:lnTo>
                  <a:pt x="760" y="403"/>
                </a:lnTo>
                <a:lnTo>
                  <a:pt x="765" y="408"/>
                </a:lnTo>
                <a:lnTo>
                  <a:pt x="770" y="413"/>
                </a:lnTo>
                <a:lnTo>
                  <a:pt x="775" y="417"/>
                </a:lnTo>
                <a:lnTo>
                  <a:pt x="782" y="419"/>
                </a:lnTo>
                <a:lnTo>
                  <a:pt x="790" y="421"/>
                </a:lnTo>
                <a:lnTo>
                  <a:pt x="800" y="422"/>
                </a:lnTo>
                <a:lnTo>
                  <a:pt x="810" y="422"/>
                </a:lnTo>
                <a:lnTo>
                  <a:pt x="810" y="422"/>
                </a:lnTo>
                <a:lnTo>
                  <a:pt x="820" y="422"/>
                </a:lnTo>
                <a:lnTo>
                  <a:pt x="829" y="421"/>
                </a:lnTo>
                <a:lnTo>
                  <a:pt x="837" y="419"/>
                </a:lnTo>
                <a:lnTo>
                  <a:pt x="844" y="417"/>
                </a:lnTo>
                <a:lnTo>
                  <a:pt x="850" y="413"/>
                </a:lnTo>
                <a:lnTo>
                  <a:pt x="855" y="408"/>
                </a:lnTo>
                <a:lnTo>
                  <a:pt x="858" y="403"/>
                </a:lnTo>
                <a:lnTo>
                  <a:pt x="862" y="396"/>
                </a:lnTo>
                <a:lnTo>
                  <a:pt x="961" y="157"/>
                </a:lnTo>
                <a:lnTo>
                  <a:pt x="984" y="473"/>
                </a:lnTo>
                <a:lnTo>
                  <a:pt x="1088" y="473"/>
                </a:lnTo>
                <a:lnTo>
                  <a:pt x="1041" y="2"/>
                </a:lnTo>
                <a:lnTo>
                  <a:pt x="1041" y="2"/>
                </a:lnTo>
                <a:lnTo>
                  <a:pt x="1024" y="1"/>
                </a:lnTo>
                <a:lnTo>
                  <a:pt x="994" y="0"/>
                </a:lnTo>
                <a:lnTo>
                  <a:pt x="994" y="0"/>
                </a:lnTo>
                <a:lnTo>
                  <a:pt x="978" y="1"/>
                </a:lnTo>
                <a:lnTo>
                  <a:pt x="964" y="1"/>
                </a:lnTo>
                <a:lnTo>
                  <a:pt x="951" y="3"/>
                </a:lnTo>
                <a:lnTo>
                  <a:pt x="941" y="8"/>
                </a:lnTo>
                <a:lnTo>
                  <a:pt x="931" y="13"/>
                </a:lnTo>
                <a:lnTo>
                  <a:pt x="923" y="21"/>
                </a:lnTo>
                <a:lnTo>
                  <a:pt x="916" y="31"/>
                </a:lnTo>
                <a:lnTo>
                  <a:pt x="910" y="44"/>
                </a:lnTo>
                <a:lnTo>
                  <a:pt x="818" y="276"/>
                </a:lnTo>
                <a:close/>
                <a:moveTo>
                  <a:pt x="293" y="373"/>
                </a:moveTo>
                <a:lnTo>
                  <a:pt x="293" y="373"/>
                </a:lnTo>
                <a:lnTo>
                  <a:pt x="271" y="380"/>
                </a:lnTo>
                <a:lnTo>
                  <a:pt x="242" y="389"/>
                </a:lnTo>
                <a:lnTo>
                  <a:pt x="225" y="392"/>
                </a:lnTo>
                <a:lnTo>
                  <a:pt x="209" y="396"/>
                </a:lnTo>
                <a:lnTo>
                  <a:pt x="193" y="398"/>
                </a:lnTo>
                <a:lnTo>
                  <a:pt x="177" y="398"/>
                </a:lnTo>
                <a:lnTo>
                  <a:pt x="177" y="398"/>
                </a:lnTo>
                <a:lnTo>
                  <a:pt x="162" y="398"/>
                </a:lnTo>
                <a:lnTo>
                  <a:pt x="147" y="396"/>
                </a:lnTo>
                <a:lnTo>
                  <a:pt x="135" y="391"/>
                </a:lnTo>
                <a:lnTo>
                  <a:pt x="129" y="389"/>
                </a:lnTo>
                <a:lnTo>
                  <a:pt x="123" y="385"/>
                </a:lnTo>
                <a:lnTo>
                  <a:pt x="118" y="381"/>
                </a:lnTo>
                <a:lnTo>
                  <a:pt x="114" y="377"/>
                </a:lnTo>
                <a:lnTo>
                  <a:pt x="110" y="372"/>
                </a:lnTo>
                <a:lnTo>
                  <a:pt x="107" y="366"/>
                </a:lnTo>
                <a:lnTo>
                  <a:pt x="105" y="360"/>
                </a:lnTo>
                <a:lnTo>
                  <a:pt x="104" y="353"/>
                </a:lnTo>
                <a:lnTo>
                  <a:pt x="102" y="345"/>
                </a:lnTo>
                <a:lnTo>
                  <a:pt x="101" y="337"/>
                </a:lnTo>
                <a:lnTo>
                  <a:pt x="101" y="337"/>
                </a:lnTo>
                <a:lnTo>
                  <a:pt x="102" y="323"/>
                </a:lnTo>
                <a:lnTo>
                  <a:pt x="106" y="310"/>
                </a:lnTo>
                <a:lnTo>
                  <a:pt x="108" y="305"/>
                </a:lnTo>
                <a:lnTo>
                  <a:pt x="112" y="299"/>
                </a:lnTo>
                <a:lnTo>
                  <a:pt x="116" y="294"/>
                </a:lnTo>
                <a:lnTo>
                  <a:pt x="120" y="290"/>
                </a:lnTo>
                <a:lnTo>
                  <a:pt x="125" y="286"/>
                </a:lnTo>
                <a:lnTo>
                  <a:pt x="131" y="283"/>
                </a:lnTo>
                <a:lnTo>
                  <a:pt x="138" y="279"/>
                </a:lnTo>
                <a:lnTo>
                  <a:pt x="145" y="277"/>
                </a:lnTo>
                <a:lnTo>
                  <a:pt x="163" y="273"/>
                </a:lnTo>
                <a:lnTo>
                  <a:pt x="183" y="271"/>
                </a:lnTo>
                <a:lnTo>
                  <a:pt x="293" y="268"/>
                </a:lnTo>
                <a:lnTo>
                  <a:pt x="293" y="373"/>
                </a:lnTo>
                <a:close/>
                <a:moveTo>
                  <a:pt x="231" y="0"/>
                </a:moveTo>
                <a:lnTo>
                  <a:pt x="231" y="0"/>
                </a:lnTo>
                <a:lnTo>
                  <a:pt x="198" y="1"/>
                </a:lnTo>
                <a:lnTo>
                  <a:pt x="166" y="5"/>
                </a:lnTo>
                <a:lnTo>
                  <a:pt x="136" y="8"/>
                </a:lnTo>
                <a:lnTo>
                  <a:pt x="109" y="14"/>
                </a:lnTo>
                <a:lnTo>
                  <a:pt x="86" y="20"/>
                </a:lnTo>
                <a:lnTo>
                  <a:pt x="66" y="25"/>
                </a:lnTo>
                <a:lnTo>
                  <a:pt x="49" y="31"/>
                </a:lnTo>
                <a:lnTo>
                  <a:pt x="37" y="37"/>
                </a:lnTo>
                <a:lnTo>
                  <a:pt x="59" y="114"/>
                </a:lnTo>
                <a:lnTo>
                  <a:pt x="59" y="114"/>
                </a:lnTo>
                <a:lnTo>
                  <a:pt x="71" y="110"/>
                </a:lnTo>
                <a:lnTo>
                  <a:pt x="104" y="102"/>
                </a:lnTo>
                <a:lnTo>
                  <a:pt x="125" y="97"/>
                </a:lnTo>
                <a:lnTo>
                  <a:pt x="150" y="92"/>
                </a:lnTo>
                <a:lnTo>
                  <a:pt x="175" y="90"/>
                </a:lnTo>
                <a:lnTo>
                  <a:pt x="201" y="89"/>
                </a:lnTo>
                <a:lnTo>
                  <a:pt x="201" y="89"/>
                </a:lnTo>
                <a:lnTo>
                  <a:pt x="222" y="90"/>
                </a:lnTo>
                <a:lnTo>
                  <a:pt x="240" y="92"/>
                </a:lnTo>
                <a:lnTo>
                  <a:pt x="248" y="95"/>
                </a:lnTo>
                <a:lnTo>
                  <a:pt x="257" y="97"/>
                </a:lnTo>
                <a:lnTo>
                  <a:pt x="263" y="100"/>
                </a:lnTo>
                <a:lnTo>
                  <a:pt x="269" y="105"/>
                </a:lnTo>
                <a:lnTo>
                  <a:pt x="275" y="110"/>
                </a:lnTo>
                <a:lnTo>
                  <a:pt x="280" y="114"/>
                </a:lnTo>
                <a:lnTo>
                  <a:pt x="283" y="121"/>
                </a:lnTo>
                <a:lnTo>
                  <a:pt x="286" y="128"/>
                </a:lnTo>
                <a:lnTo>
                  <a:pt x="289" y="135"/>
                </a:lnTo>
                <a:lnTo>
                  <a:pt x="291" y="144"/>
                </a:lnTo>
                <a:lnTo>
                  <a:pt x="292" y="153"/>
                </a:lnTo>
                <a:lnTo>
                  <a:pt x="292" y="164"/>
                </a:lnTo>
                <a:lnTo>
                  <a:pt x="292" y="197"/>
                </a:lnTo>
                <a:lnTo>
                  <a:pt x="201" y="197"/>
                </a:lnTo>
                <a:lnTo>
                  <a:pt x="201" y="197"/>
                </a:lnTo>
                <a:lnTo>
                  <a:pt x="174" y="198"/>
                </a:lnTo>
                <a:lnTo>
                  <a:pt x="148" y="201"/>
                </a:lnTo>
                <a:lnTo>
                  <a:pt x="125" y="204"/>
                </a:lnTo>
                <a:lnTo>
                  <a:pt x="105" y="210"/>
                </a:lnTo>
                <a:lnTo>
                  <a:pt x="86" y="216"/>
                </a:lnTo>
                <a:lnTo>
                  <a:pt x="69" y="224"/>
                </a:lnTo>
                <a:lnTo>
                  <a:pt x="55" y="232"/>
                </a:lnTo>
                <a:lnTo>
                  <a:pt x="43" y="242"/>
                </a:lnTo>
                <a:lnTo>
                  <a:pt x="32" y="253"/>
                </a:lnTo>
                <a:lnTo>
                  <a:pt x="23" y="264"/>
                </a:lnTo>
                <a:lnTo>
                  <a:pt x="16" y="276"/>
                </a:lnTo>
                <a:lnTo>
                  <a:pt x="10" y="288"/>
                </a:lnTo>
                <a:lnTo>
                  <a:pt x="6" y="302"/>
                </a:lnTo>
                <a:lnTo>
                  <a:pt x="2" y="316"/>
                </a:lnTo>
                <a:lnTo>
                  <a:pt x="1" y="330"/>
                </a:lnTo>
                <a:lnTo>
                  <a:pt x="0" y="344"/>
                </a:lnTo>
                <a:lnTo>
                  <a:pt x="0" y="344"/>
                </a:lnTo>
                <a:lnTo>
                  <a:pt x="1" y="362"/>
                </a:lnTo>
                <a:lnTo>
                  <a:pt x="3" y="380"/>
                </a:lnTo>
                <a:lnTo>
                  <a:pt x="8" y="395"/>
                </a:lnTo>
                <a:lnTo>
                  <a:pt x="14" y="408"/>
                </a:lnTo>
                <a:lnTo>
                  <a:pt x="22" y="421"/>
                </a:lnTo>
                <a:lnTo>
                  <a:pt x="30" y="433"/>
                </a:lnTo>
                <a:lnTo>
                  <a:pt x="39" y="442"/>
                </a:lnTo>
                <a:lnTo>
                  <a:pt x="51" y="450"/>
                </a:lnTo>
                <a:lnTo>
                  <a:pt x="61" y="458"/>
                </a:lnTo>
                <a:lnTo>
                  <a:pt x="74" y="464"/>
                </a:lnTo>
                <a:lnTo>
                  <a:pt x="86" y="468"/>
                </a:lnTo>
                <a:lnTo>
                  <a:pt x="100" y="473"/>
                </a:lnTo>
                <a:lnTo>
                  <a:pt x="114" y="475"/>
                </a:lnTo>
                <a:lnTo>
                  <a:pt x="128" y="478"/>
                </a:lnTo>
                <a:lnTo>
                  <a:pt x="141" y="479"/>
                </a:lnTo>
                <a:lnTo>
                  <a:pt x="155" y="480"/>
                </a:lnTo>
                <a:lnTo>
                  <a:pt x="155" y="480"/>
                </a:lnTo>
                <a:lnTo>
                  <a:pt x="170" y="479"/>
                </a:lnTo>
                <a:lnTo>
                  <a:pt x="185" y="478"/>
                </a:lnTo>
                <a:lnTo>
                  <a:pt x="213" y="474"/>
                </a:lnTo>
                <a:lnTo>
                  <a:pt x="236" y="468"/>
                </a:lnTo>
                <a:lnTo>
                  <a:pt x="255" y="462"/>
                </a:lnTo>
                <a:lnTo>
                  <a:pt x="271" y="456"/>
                </a:lnTo>
                <a:lnTo>
                  <a:pt x="284" y="450"/>
                </a:lnTo>
                <a:lnTo>
                  <a:pt x="292" y="445"/>
                </a:lnTo>
                <a:lnTo>
                  <a:pt x="297" y="444"/>
                </a:lnTo>
                <a:lnTo>
                  <a:pt x="297" y="444"/>
                </a:lnTo>
                <a:lnTo>
                  <a:pt x="299" y="445"/>
                </a:lnTo>
                <a:lnTo>
                  <a:pt x="304" y="447"/>
                </a:lnTo>
                <a:lnTo>
                  <a:pt x="311" y="450"/>
                </a:lnTo>
                <a:lnTo>
                  <a:pt x="320" y="453"/>
                </a:lnTo>
                <a:lnTo>
                  <a:pt x="332" y="457"/>
                </a:lnTo>
                <a:lnTo>
                  <a:pt x="350" y="460"/>
                </a:lnTo>
                <a:lnTo>
                  <a:pt x="370" y="462"/>
                </a:lnTo>
                <a:lnTo>
                  <a:pt x="397" y="463"/>
                </a:lnTo>
                <a:lnTo>
                  <a:pt x="397" y="137"/>
                </a:lnTo>
                <a:lnTo>
                  <a:pt x="397" y="137"/>
                </a:lnTo>
                <a:lnTo>
                  <a:pt x="397" y="119"/>
                </a:lnTo>
                <a:lnTo>
                  <a:pt x="395" y="103"/>
                </a:lnTo>
                <a:lnTo>
                  <a:pt x="391" y="88"/>
                </a:lnTo>
                <a:lnTo>
                  <a:pt x="387" y="74"/>
                </a:lnTo>
                <a:lnTo>
                  <a:pt x="380" y="62"/>
                </a:lnTo>
                <a:lnTo>
                  <a:pt x="373" y="51"/>
                </a:lnTo>
                <a:lnTo>
                  <a:pt x="364" y="40"/>
                </a:lnTo>
                <a:lnTo>
                  <a:pt x="353" y="32"/>
                </a:lnTo>
                <a:lnTo>
                  <a:pt x="343" y="24"/>
                </a:lnTo>
                <a:lnTo>
                  <a:pt x="330" y="17"/>
                </a:lnTo>
                <a:lnTo>
                  <a:pt x="316" y="13"/>
                </a:lnTo>
                <a:lnTo>
                  <a:pt x="301" y="8"/>
                </a:lnTo>
                <a:lnTo>
                  <a:pt x="285" y="5"/>
                </a:lnTo>
                <a:lnTo>
                  <a:pt x="268" y="2"/>
                </a:lnTo>
                <a:lnTo>
                  <a:pt x="251" y="1"/>
                </a:lnTo>
                <a:lnTo>
                  <a:pt x="231" y="0"/>
                </a:lnTo>
                <a:close/>
                <a:moveTo>
                  <a:pt x="1485" y="373"/>
                </a:moveTo>
                <a:lnTo>
                  <a:pt x="1485" y="373"/>
                </a:lnTo>
                <a:lnTo>
                  <a:pt x="1463" y="380"/>
                </a:lnTo>
                <a:lnTo>
                  <a:pt x="1433" y="389"/>
                </a:lnTo>
                <a:lnTo>
                  <a:pt x="1417" y="392"/>
                </a:lnTo>
                <a:lnTo>
                  <a:pt x="1400" y="396"/>
                </a:lnTo>
                <a:lnTo>
                  <a:pt x="1384" y="398"/>
                </a:lnTo>
                <a:lnTo>
                  <a:pt x="1369" y="398"/>
                </a:lnTo>
                <a:lnTo>
                  <a:pt x="1369" y="398"/>
                </a:lnTo>
                <a:lnTo>
                  <a:pt x="1353" y="398"/>
                </a:lnTo>
                <a:lnTo>
                  <a:pt x="1339" y="396"/>
                </a:lnTo>
                <a:lnTo>
                  <a:pt x="1325" y="391"/>
                </a:lnTo>
                <a:lnTo>
                  <a:pt x="1319" y="389"/>
                </a:lnTo>
                <a:lnTo>
                  <a:pt x="1315" y="385"/>
                </a:lnTo>
                <a:lnTo>
                  <a:pt x="1310" y="381"/>
                </a:lnTo>
                <a:lnTo>
                  <a:pt x="1306" y="377"/>
                </a:lnTo>
                <a:lnTo>
                  <a:pt x="1302" y="372"/>
                </a:lnTo>
                <a:lnTo>
                  <a:pt x="1299" y="366"/>
                </a:lnTo>
                <a:lnTo>
                  <a:pt x="1296" y="360"/>
                </a:lnTo>
                <a:lnTo>
                  <a:pt x="1294" y="353"/>
                </a:lnTo>
                <a:lnTo>
                  <a:pt x="1293" y="345"/>
                </a:lnTo>
                <a:lnTo>
                  <a:pt x="1293" y="337"/>
                </a:lnTo>
                <a:lnTo>
                  <a:pt x="1293" y="337"/>
                </a:lnTo>
                <a:lnTo>
                  <a:pt x="1294" y="323"/>
                </a:lnTo>
                <a:lnTo>
                  <a:pt x="1298" y="310"/>
                </a:lnTo>
                <a:lnTo>
                  <a:pt x="1300" y="305"/>
                </a:lnTo>
                <a:lnTo>
                  <a:pt x="1303" y="299"/>
                </a:lnTo>
                <a:lnTo>
                  <a:pt x="1307" y="294"/>
                </a:lnTo>
                <a:lnTo>
                  <a:pt x="1311" y="290"/>
                </a:lnTo>
                <a:lnTo>
                  <a:pt x="1317" y="286"/>
                </a:lnTo>
                <a:lnTo>
                  <a:pt x="1323" y="283"/>
                </a:lnTo>
                <a:lnTo>
                  <a:pt x="1330" y="279"/>
                </a:lnTo>
                <a:lnTo>
                  <a:pt x="1337" y="277"/>
                </a:lnTo>
                <a:lnTo>
                  <a:pt x="1354" y="273"/>
                </a:lnTo>
                <a:lnTo>
                  <a:pt x="1375" y="271"/>
                </a:lnTo>
                <a:lnTo>
                  <a:pt x="1485" y="268"/>
                </a:lnTo>
                <a:lnTo>
                  <a:pt x="1485" y="373"/>
                </a:lnTo>
                <a:close/>
                <a:moveTo>
                  <a:pt x="1423" y="0"/>
                </a:moveTo>
                <a:lnTo>
                  <a:pt x="1423" y="0"/>
                </a:lnTo>
                <a:lnTo>
                  <a:pt x="1388" y="1"/>
                </a:lnTo>
                <a:lnTo>
                  <a:pt x="1357" y="5"/>
                </a:lnTo>
                <a:lnTo>
                  <a:pt x="1328" y="8"/>
                </a:lnTo>
                <a:lnTo>
                  <a:pt x="1301" y="14"/>
                </a:lnTo>
                <a:lnTo>
                  <a:pt x="1278" y="20"/>
                </a:lnTo>
                <a:lnTo>
                  <a:pt x="1257" y="25"/>
                </a:lnTo>
                <a:lnTo>
                  <a:pt x="1241" y="31"/>
                </a:lnTo>
                <a:lnTo>
                  <a:pt x="1229" y="37"/>
                </a:lnTo>
                <a:lnTo>
                  <a:pt x="1250" y="114"/>
                </a:lnTo>
                <a:lnTo>
                  <a:pt x="1250" y="114"/>
                </a:lnTo>
                <a:lnTo>
                  <a:pt x="1263" y="110"/>
                </a:lnTo>
                <a:lnTo>
                  <a:pt x="1295" y="102"/>
                </a:lnTo>
                <a:lnTo>
                  <a:pt x="1316" y="97"/>
                </a:lnTo>
                <a:lnTo>
                  <a:pt x="1340" y="92"/>
                </a:lnTo>
                <a:lnTo>
                  <a:pt x="1365" y="90"/>
                </a:lnTo>
                <a:lnTo>
                  <a:pt x="1392" y="89"/>
                </a:lnTo>
                <a:lnTo>
                  <a:pt x="1392" y="89"/>
                </a:lnTo>
                <a:lnTo>
                  <a:pt x="1414" y="90"/>
                </a:lnTo>
                <a:lnTo>
                  <a:pt x="1432" y="92"/>
                </a:lnTo>
                <a:lnTo>
                  <a:pt x="1440" y="95"/>
                </a:lnTo>
                <a:lnTo>
                  <a:pt x="1447" y="97"/>
                </a:lnTo>
                <a:lnTo>
                  <a:pt x="1454" y="100"/>
                </a:lnTo>
                <a:lnTo>
                  <a:pt x="1461" y="105"/>
                </a:lnTo>
                <a:lnTo>
                  <a:pt x="1466" y="110"/>
                </a:lnTo>
                <a:lnTo>
                  <a:pt x="1470" y="114"/>
                </a:lnTo>
                <a:lnTo>
                  <a:pt x="1475" y="121"/>
                </a:lnTo>
                <a:lnTo>
                  <a:pt x="1478" y="128"/>
                </a:lnTo>
                <a:lnTo>
                  <a:pt x="1481" y="135"/>
                </a:lnTo>
                <a:lnTo>
                  <a:pt x="1482" y="144"/>
                </a:lnTo>
                <a:lnTo>
                  <a:pt x="1483" y="153"/>
                </a:lnTo>
                <a:lnTo>
                  <a:pt x="1484" y="164"/>
                </a:lnTo>
                <a:lnTo>
                  <a:pt x="1484" y="197"/>
                </a:lnTo>
                <a:lnTo>
                  <a:pt x="1392" y="197"/>
                </a:lnTo>
                <a:lnTo>
                  <a:pt x="1392" y="197"/>
                </a:lnTo>
                <a:lnTo>
                  <a:pt x="1364" y="198"/>
                </a:lnTo>
                <a:lnTo>
                  <a:pt x="1339" y="201"/>
                </a:lnTo>
                <a:lnTo>
                  <a:pt x="1316" y="204"/>
                </a:lnTo>
                <a:lnTo>
                  <a:pt x="1295" y="210"/>
                </a:lnTo>
                <a:lnTo>
                  <a:pt x="1277" y="216"/>
                </a:lnTo>
                <a:lnTo>
                  <a:pt x="1261" y="224"/>
                </a:lnTo>
                <a:lnTo>
                  <a:pt x="1247" y="232"/>
                </a:lnTo>
                <a:lnTo>
                  <a:pt x="1234" y="242"/>
                </a:lnTo>
                <a:lnTo>
                  <a:pt x="1223" y="253"/>
                </a:lnTo>
                <a:lnTo>
                  <a:pt x="1215" y="264"/>
                </a:lnTo>
                <a:lnTo>
                  <a:pt x="1207" y="276"/>
                </a:lnTo>
                <a:lnTo>
                  <a:pt x="1201" y="288"/>
                </a:lnTo>
                <a:lnTo>
                  <a:pt x="1198" y="302"/>
                </a:lnTo>
                <a:lnTo>
                  <a:pt x="1194" y="316"/>
                </a:lnTo>
                <a:lnTo>
                  <a:pt x="1192" y="330"/>
                </a:lnTo>
                <a:lnTo>
                  <a:pt x="1192" y="344"/>
                </a:lnTo>
                <a:lnTo>
                  <a:pt x="1192" y="344"/>
                </a:lnTo>
                <a:lnTo>
                  <a:pt x="1193" y="362"/>
                </a:lnTo>
                <a:lnTo>
                  <a:pt x="1195" y="380"/>
                </a:lnTo>
                <a:lnTo>
                  <a:pt x="1200" y="395"/>
                </a:lnTo>
                <a:lnTo>
                  <a:pt x="1206" y="408"/>
                </a:lnTo>
                <a:lnTo>
                  <a:pt x="1212" y="421"/>
                </a:lnTo>
                <a:lnTo>
                  <a:pt x="1222" y="433"/>
                </a:lnTo>
                <a:lnTo>
                  <a:pt x="1231" y="442"/>
                </a:lnTo>
                <a:lnTo>
                  <a:pt x="1241" y="450"/>
                </a:lnTo>
                <a:lnTo>
                  <a:pt x="1253" y="458"/>
                </a:lnTo>
                <a:lnTo>
                  <a:pt x="1265" y="464"/>
                </a:lnTo>
                <a:lnTo>
                  <a:pt x="1278" y="468"/>
                </a:lnTo>
                <a:lnTo>
                  <a:pt x="1291" y="473"/>
                </a:lnTo>
                <a:lnTo>
                  <a:pt x="1305" y="475"/>
                </a:lnTo>
                <a:lnTo>
                  <a:pt x="1318" y="478"/>
                </a:lnTo>
                <a:lnTo>
                  <a:pt x="1332" y="479"/>
                </a:lnTo>
                <a:lnTo>
                  <a:pt x="1346" y="480"/>
                </a:lnTo>
                <a:lnTo>
                  <a:pt x="1346" y="480"/>
                </a:lnTo>
                <a:lnTo>
                  <a:pt x="1362" y="479"/>
                </a:lnTo>
                <a:lnTo>
                  <a:pt x="1377" y="478"/>
                </a:lnTo>
                <a:lnTo>
                  <a:pt x="1403" y="474"/>
                </a:lnTo>
                <a:lnTo>
                  <a:pt x="1428" y="468"/>
                </a:lnTo>
                <a:lnTo>
                  <a:pt x="1447" y="462"/>
                </a:lnTo>
                <a:lnTo>
                  <a:pt x="1463" y="456"/>
                </a:lnTo>
                <a:lnTo>
                  <a:pt x="1476" y="450"/>
                </a:lnTo>
                <a:lnTo>
                  <a:pt x="1484" y="445"/>
                </a:lnTo>
                <a:lnTo>
                  <a:pt x="1489" y="444"/>
                </a:lnTo>
                <a:lnTo>
                  <a:pt x="1489" y="444"/>
                </a:lnTo>
                <a:lnTo>
                  <a:pt x="1491" y="445"/>
                </a:lnTo>
                <a:lnTo>
                  <a:pt x="1494" y="447"/>
                </a:lnTo>
                <a:lnTo>
                  <a:pt x="1501" y="450"/>
                </a:lnTo>
                <a:lnTo>
                  <a:pt x="1510" y="453"/>
                </a:lnTo>
                <a:lnTo>
                  <a:pt x="1524" y="457"/>
                </a:lnTo>
                <a:lnTo>
                  <a:pt x="1540" y="460"/>
                </a:lnTo>
                <a:lnTo>
                  <a:pt x="1562" y="462"/>
                </a:lnTo>
                <a:lnTo>
                  <a:pt x="1589" y="463"/>
                </a:lnTo>
                <a:lnTo>
                  <a:pt x="1589" y="137"/>
                </a:lnTo>
                <a:lnTo>
                  <a:pt x="1589" y="137"/>
                </a:lnTo>
                <a:lnTo>
                  <a:pt x="1589" y="119"/>
                </a:lnTo>
                <a:lnTo>
                  <a:pt x="1586" y="103"/>
                </a:lnTo>
                <a:lnTo>
                  <a:pt x="1583" y="88"/>
                </a:lnTo>
                <a:lnTo>
                  <a:pt x="1577" y="74"/>
                </a:lnTo>
                <a:lnTo>
                  <a:pt x="1571" y="62"/>
                </a:lnTo>
                <a:lnTo>
                  <a:pt x="1563" y="51"/>
                </a:lnTo>
                <a:lnTo>
                  <a:pt x="1555" y="40"/>
                </a:lnTo>
                <a:lnTo>
                  <a:pt x="1545" y="32"/>
                </a:lnTo>
                <a:lnTo>
                  <a:pt x="1533" y="24"/>
                </a:lnTo>
                <a:lnTo>
                  <a:pt x="1521" y="17"/>
                </a:lnTo>
                <a:lnTo>
                  <a:pt x="1508" y="13"/>
                </a:lnTo>
                <a:lnTo>
                  <a:pt x="1493" y="8"/>
                </a:lnTo>
                <a:lnTo>
                  <a:pt x="1477" y="5"/>
                </a:lnTo>
                <a:lnTo>
                  <a:pt x="1460" y="2"/>
                </a:lnTo>
                <a:lnTo>
                  <a:pt x="1441" y="1"/>
                </a:lnTo>
                <a:lnTo>
                  <a:pt x="1423" y="0"/>
                </a:lnTo>
                <a:close/>
                <a:moveTo>
                  <a:pt x="3080" y="355"/>
                </a:moveTo>
                <a:lnTo>
                  <a:pt x="3080" y="355"/>
                </a:lnTo>
                <a:lnTo>
                  <a:pt x="3055" y="366"/>
                </a:lnTo>
                <a:lnTo>
                  <a:pt x="3040" y="372"/>
                </a:lnTo>
                <a:lnTo>
                  <a:pt x="3024" y="376"/>
                </a:lnTo>
                <a:lnTo>
                  <a:pt x="3007" y="381"/>
                </a:lnTo>
                <a:lnTo>
                  <a:pt x="2989" y="384"/>
                </a:lnTo>
                <a:lnTo>
                  <a:pt x="2970" y="387"/>
                </a:lnTo>
                <a:lnTo>
                  <a:pt x="2951" y="388"/>
                </a:lnTo>
                <a:lnTo>
                  <a:pt x="2951" y="388"/>
                </a:lnTo>
                <a:lnTo>
                  <a:pt x="2938" y="388"/>
                </a:lnTo>
                <a:lnTo>
                  <a:pt x="2927" y="387"/>
                </a:lnTo>
                <a:lnTo>
                  <a:pt x="2916" y="384"/>
                </a:lnTo>
                <a:lnTo>
                  <a:pt x="2908" y="382"/>
                </a:lnTo>
                <a:lnTo>
                  <a:pt x="2900" y="378"/>
                </a:lnTo>
                <a:lnTo>
                  <a:pt x="2893" y="374"/>
                </a:lnTo>
                <a:lnTo>
                  <a:pt x="2887" y="368"/>
                </a:lnTo>
                <a:lnTo>
                  <a:pt x="2883" y="362"/>
                </a:lnTo>
                <a:lnTo>
                  <a:pt x="2878" y="355"/>
                </a:lnTo>
                <a:lnTo>
                  <a:pt x="2875" y="348"/>
                </a:lnTo>
                <a:lnTo>
                  <a:pt x="2872" y="339"/>
                </a:lnTo>
                <a:lnTo>
                  <a:pt x="2870" y="330"/>
                </a:lnTo>
                <a:lnTo>
                  <a:pt x="2868" y="308"/>
                </a:lnTo>
                <a:lnTo>
                  <a:pt x="2868" y="283"/>
                </a:lnTo>
                <a:lnTo>
                  <a:pt x="2868" y="5"/>
                </a:lnTo>
                <a:lnTo>
                  <a:pt x="2852" y="5"/>
                </a:lnTo>
                <a:lnTo>
                  <a:pt x="2852" y="5"/>
                </a:lnTo>
                <a:lnTo>
                  <a:pt x="2830" y="5"/>
                </a:lnTo>
                <a:lnTo>
                  <a:pt x="2803" y="7"/>
                </a:lnTo>
                <a:lnTo>
                  <a:pt x="2778" y="9"/>
                </a:lnTo>
                <a:lnTo>
                  <a:pt x="2763" y="12"/>
                </a:lnTo>
                <a:lnTo>
                  <a:pt x="2763" y="295"/>
                </a:lnTo>
                <a:lnTo>
                  <a:pt x="2763" y="295"/>
                </a:lnTo>
                <a:lnTo>
                  <a:pt x="2763" y="318"/>
                </a:lnTo>
                <a:lnTo>
                  <a:pt x="2764" y="339"/>
                </a:lnTo>
                <a:lnTo>
                  <a:pt x="2767" y="359"/>
                </a:lnTo>
                <a:lnTo>
                  <a:pt x="2769" y="377"/>
                </a:lnTo>
                <a:lnTo>
                  <a:pt x="2774" y="393"/>
                </a:lnTo>
                <a:lnTo>
                  <a:pt x="2779" y="408"/>
                </a:lnTo>
                <a:lnTo>
                  <a:pt x="2786" y="422"/>
                </a:lnTo>
                <a:lnTo>
                  <a:pt x="2794" y="434"/>
                </a:lnTo>
                <a:lnTo>
                  <a:pt x="2803" y="445"/>
                </a:lnTo>
                <a:lnTo>
                  <a:pt x="2815" y="455"/>
                </a:lnTo>
                <a:lnTo>
                  <a:pt x="2829" y="462"/>
                </a:lnTo>
                <a:lnTo>
                  <a:pt x="2843" y="468"/>
                </a:lnTo>
                <a:lnTo>
                  <a:pt x="2860" y="473"/>
                </a:lnTo>
                <a:lnTo>
                  <a:pt x="2878" y="477"/>
                </a:lnTo>
                <a:lnTo>
                  <a:pt x="2899" y="479"/>
                </a:lnTo>
                <a:lnTo>
                  <a:pt x="2922" y="480"/>
                </a:lnTo>
                <a:lnTo>
                  <a:pt x="2922" y="480"/>
                </a:lnTo>
                <a:lnTo>
                  <a:pt x="2940" y="479"/>
                </a:lnTo>
                <a:lnTo>
                  <a:pt x="2956" y="478"/>
                </a:lnTo>
                <a:lnTo>
                  <a:pt x="2973" y="477"/>
                </a:lnTo>
                <a:lnTo>
                  <a:pt x="2987" y="473"/>
                </a:lnTo>
                <a:lnTo>
                  <a:pt x="3014" y="467"/>
                </a:lnTo>
                <a:lnTo>
                  <a:pt x="3037" y="460"/>
                </a:lnTo>
                <a:lnTo>
                  <a:pt x="3055" y="453"/>
                </a:lnTo>
                <a:lnTo>
                  <a:pt x="3068" y="448"/>
                </a:lnTo>
                <a:lnTo>
                  <a:pt x="3082" y="442"/>
                </a:lnTo>
                <a:lnTo>
                  <a:pt x="3082" y="442"/>
                </a:lnTo>
                <a:lnTo>
                  <a:pt x="3089" y="445"/>
                </a:lnTo>
                <a:lnTo>
                  <a:pt x="3097" y="449"/>
                </a:lnTo>
                <a:lnTo>
                  <a:pt x="3108" y="452"/>
                </a:lnTo>
                <a:lnTo>
                  <a:pt x="3122" y="456"/>
                </a:lnTo>
                <a:lnTo>
                  <a:pt x="3139" y="459"/>
                </a:lnTo>
                <a:lnTo>
                  <a:pt x="3160" y="462"/>
                </a:lnTo>
                <a:lnTo>
                  <a:pt x="3184" y="463"/>
                </a:lnTo>
                <a:lnTo>
                  <a:pt x="3184" y="12"/>
                </a:lnTo>
                <a:lnTo>
                  <a:pt x="3184" y="12"/>
                </a:lnTo>
                <a:lnTo>
                  <a:pt x="3149" y="7"/>
                </a:lnTo>
                <a:lnTo>
                  <a:pt x="3123" y="6"/>
                </a:lnTo>
                <a:lnTo>
                  <a:pt x="3100" y="5"/>
                </a:lnTo>
                <a:lnTo>
                  <a:pt x="3080" y="5"/>
                </a:lnTo>
                <a:lnTo>
                  <a:pt x="3080" y="355"/>
                </a:lnTo>
                <a:close/>
                <a:moveTo>
                  <a:pt x="3307" y="463"/>
                </a:moveTo>
                <a:lnTo>
                  <a:pt x="3307" y="463"/>
                </a:lnTo>
                <a:lnTo>
                  <a:pt x="3319" y="465"/>
                </a:lnTo>
                <a:lnTo>
                  <a:pt x="3351" y="471"/>
                </a:lnTo>
                <a:lnTo>
                  <a:pt x="3374" y="474"/>
                </a:lnTo>
                <a:lnTo>
                  <a:pt x="3400" y="477"/>
                </a:lnTo>
                <a:lnTo>
                  <a:pt x="3430" y="479"/>
                </a:lnTo>
                <a:lnTo>
                  <a:pt x="3463" y="480"/>
                </a:lnTo>
                <a:lnTo>
                  <a:pt x="3463" y="480"/>
                </a:lnTo>
                <a:lnTo>
                  <a:pt x="3480" y="479"/>
                </a:lnTo>
                <a:lnTo>
                  <a:pt x="3496" y="478"/>
                </a:lnTo>
                <a:lnTo>
                  <a:pt x="3513" y="477"/>
                </a:lnTo>
                <a:lnTo>
                  <a:pt x="3529" y="473"/>
                </a:lnTo>
                <a:lnTo>
                  <a:pt x="3547" y="470"/>
                </a:lnTo>
                <a:lnTo>
                  <a:pt x="3563" y="464"/>
                </a:lnTo>
                <a:lnTo>
                  <a:pt x="3578" y="458"/>
                </a:lnTo>
                <a:lnTo>
                  <a:pt x="3593" y="451"/>
                </a:lnTo>
                <a:lnTo>
                  <a:pt x="3605" y="442"/>
                </a:lnTo>
                <a:lnTo>
                  <a:pt x="3618" y="432"/>
                </a:lnTo>
                <a:lnTo>
                  <a:pt x="3629" y="420"/>
                </a:lnTo>
                <a:lnTo>
                  <a:pt x="3639" y="407"/>
                </a:lnTo>
                <a:lnTo>
                  <a:pt x="3647" y="392"/>
                </a:lnTo>
                <a:lnTo>
                  <a:pt x="3652" y="375"/>
                </a:lnTo>
                <a:lnTo>
                  <a:pt x="3656" y="357"/>
                </a:lnTo>
                <a:lnTo>
                  <a:pt x="3657" y="337"/>
                </a:lnTo>
                <a:lnTo>
                  <a:pt x="3657" y="337"/>
                </a:lnTo>
                <a:lnTo>
                  <a:pt x="3656" y="323"/>
                </a:lnTo>
                <a:lnTo>
                  <a:pt x="3655" y="310"/>
                </a:lnTo>
                <a:lnTo>
                  <a:pt x="3651" y="299"/>
                </a:lnTo>
                <a:lnTo>
                  <a:pt x="3647" y="287"/>
                </a:lnTo>
                <a:lnTo>
                  <a:pt x="3641" y="278"/>
                </a:lnTo>
                <a:lnTo>
                  <a:pt x="3634" y="268"/>
                </a:lnTo>
                <a:lnTo>
                  <a:pt x="3626" y="260"/>
                </a:lnTo>
                <a:lnTo>
                  <a:pt x="3618" y="252"/>
                </a:lnTo>
                <a:lnTo>
                  <a:pt x="3608" y="243"/>
                </a:lnTo>
                <a:lnTo>
                  <a:pt x="3596" y="237"/>
                </a:lnTo>
                <a:lnTo>
                  <a:pt x="3585" y="228"/>
                </a:lnTo>
                <a:lnTo>
                  <a:pt x="3571" y="223"/>
                </a:lnTo>
                <a:lnTo>
                  <a:pt x="3542" y="210"/>
                </a:lnTo>
                <a:lnTo>
                  <a:pt x="3510" y="197"/>
                </a:lnTo>
                <a:lnTo>
                  <a:pt x="3510" y="197"/>
                </a:lnTo>
                <a:lnTo>
                  <a:pt x="3474" y="183"/>
                </a:lnTo>
                <a:lnTo>
                  <a:pt x="3459" y="177"/>
                </a:lnTo>
                <a:lnTo>
                  <a:pt x="3445" y="170"/>
                </a:lnTo>
                <a:lnTo>
                  <a:pt x="3434" y="162"/>
                </a:lnTo>
                <a:lnTo>
                  <a:pt x="3429" y="157"/>
                </a:lnTo>
                <a:lnTo>
                  <a:pt x="3426" y="152"/>
                </a:lnTo>
                <a:lnTo>
                  <a:pt x="3422" y="148"/>
                </a:lnTo>
                <a:lnTo>
                  <a:pt x="3420" y="142"/>
                </a:lnTo>
                <a:lnTo>
                  <a:pt x="3419" y="136"/>
                </a:lnTo>
                <a:lnTo>
                  <a:pt x="3419" y="130"/>
                </a:lnTo>
                <a:lnTo>
                  <a:pt x="3419" y="130"/>
                </a:lnTo>
                <a:lnTo>
                  <a:pt x="3419" y="123"/>
                </a:lnTo>
                <a:lnTo>
                  <a:pt x="3421" y="117"/>
                </a:lnTo>
                <a:lnTo>
                  <a:pt x="3426" y="108"/>
                </a:lnTo>
                <a:lnTo>
                  <a:pt x="3433" y="100"/>
                </a:lnTo>
                <a:lnTo>
                  <a:pt x="3437" y="97"/>
                </a:lnTo>
                <a:lnTo>
                  <a:pt x="3442" y="93"/>
                </a:lnTo>
                <a:lnTo>
                  <a:pt x="3449" y="91"/>
                </a:lnTo>
                <a:lnTo>
                  <a:pt x="3456" y="88"/>
                </a:lnTo>
                <a:lnTo>
                  <a:pt x="3464" y="85"/>
                </a:lnTo>
                <a:lnTo>
                  <a:pt x="3472" y="84"/>
                </a:lnTo>
                <a:lnTo>
                  <a:pt x="3482" y="83"/>
                </a:lnTo>
                <a:lnTo>
                  <a:pt x="3494" y="83"/>
                </a:lnTo>
                <a:lnTo>
                  <a:pt x="3494" y="83"/>
                </a:lnTo>
                <a:lnTo>
                  <a:pt x="3516" y="84"/>
                </a:lnTo>
                <a:lnTo>
                  <a:pt x="3537" y="87"/>
                </a:lnTo>
                <a:lnTo>
                  <a:pt x="3557" y="91"/>
                </a:lnTo>
                <a:lnTo>
                  <a:pt x="3575" y="96"/>
                </a:lnTo>
                <a:lnTo>
                  <a:pt x="3602" y="105"/>
                </a:lnTo>
                <a:lnTo>
                  <a:pt x="3612" y="110"/>
                </a:lnTo>
                <a:lnTo>
                  <a:pt x="3639" y="33"/>
                </a:lnTo>
                <a:lnTo>
                  <a:pt x="3639" y="33"/>
                </a:lnTo>
                <a:lnTo>
                  <a:pt x="3618" y="24"/>
                </a:lnTo>
                <a:lnTo>
                  <a:pt x="3603" y="18"/>
                </a:lnTo>
                <a:lnTo>
                  <a:pt x="3585" y="14"/>
                </a:lnTo>
                <a:lnTo>
                  <a:pt x="3564" y="8"/>
                </a:lnTo>
                <a:lnTo>
                  <a:pt x="3540" y="5"/>
                </a:lnTo>
                <a:lnTo>
                  <a:pt x="3513" y="1"/>
                </a:lnTo>
                <a:lnTo>
                  <a:pt x="3484" y="0"/>
                </a:lnTo>
                <a:lnTo>
                  <a:pt x="3484" y="0"/>
                </a:lnTo>
                <a:lnTo>
                  <a:pt x="3468" y="1"/>
                </a:lnTo>
                <a:lnTo>
                  <a:pt x="3452" y="2"/>
                </a:lnTo>
                <a:lnTo>
                  <a:pt x="3436" y="5"/>
                </a:lnTo>
                <a:lnTo>
                  <a:pt x="3421" y="9"/>
                </a:lnTo>
                <a:lnTo>
                  <a:pt x="3406" y="14"/>
                </a:lnTo>
                <a:lnTo>
                  <a:pt x="3392" y="20"/>
                </a:lnTo>
                <a:lnTo>
                  <a:pt x="3379" y="27"/>
                </a:lnTo>
                <a:lnTo>
                  <a:pt x="3366" y="35"/>
                </a:lnTo>
                <a:lnTo>
                  <a:pt x="3354" y="44"/>
                </a:lnTo>
                <a:lnTo>
                  <a:pt x="3344" y="53"/>
                </a:lnTo>
                <a:lnTo>
                  <a:pt x="3335" y="65"/>
                </a:lnTo>
                <a:lnTo>
                  <a:pt x="3328" y="77"/>
                </a:lnTo>
                <a:lnTo>
                  <a:pt x="3321" y="90"/>
                </a:lnTo>
                <a:lnTo>
                  <a:pt x="3316" y="105"/>
                </a:lnTo>
                <a:lnTo>
                  <a:pt x="3314" y="120"/>
                </a:lnTo>
                <a:lnTo>
                  <a:pt x="3313" y="137"/>
                </a:lnTo>
                <a:lnTo>
                  <a:pt x="3313" y="137"/>
                </a:lnTo>
                <a:lnTo>
                  <a:pt x="3314" y="153"/>
                </a:lnTo>
                <a:lnTo>
                  <a:pt x="3316" y="168"/>
                </a:lnTo>
                <a:lnTo>
                  <a:pt x="3321" y="183"/>
                </a:lnTo>
                <a:lnTo>
                  <a:pt x="3328" y="196"/>
                </a:lnTo>
                <a:lnTo>
                  <a:pt x="3335" y="208"/>
                </a:lnTo>
                <a:lnTo>
                  <a:pt x="3344" y="218"/>
                </a:lnTo>
                <a:lnTo>
                  <a:pt x="3354" y="227"/>
                </a:lnTo>
                <a:lnTo>
                  <a:pt x="3365" y="235"/>
                </a:lnTo>
                <a:lnTo>
                  <a:pt x="3376" y="243"/>
                </a:lnTo>
                <a:lnTo>
                  <a:pt x="3389" y="250"/>
                </a:lnTo>
                <a:lnTo>
                  <a:pt x="3402" y="257"/>
                </a:lnTo>
                <a:lnTo>
                  <a:pt x="3414" y="263"/>
                </a:lnTo>
                <a:lnTo>
                  <a:pt x="3441" y="272"/>
                </a:lnTo>
                <a:lnTo>
                  <a:pt x="3467" y="282"/>
                </a:lnTo>
                <a:lnTo>
                  <a:pt x="3467" y="282"/>
                </a:lnTo>
                <a:lnTo>
                  <a:pt x="3499" y="293"/>
                </a:lnTo>
                <a:lnTo>
                  <a:pt x="3514" y="299"/>
                </a:lnTo>
                <a:lnTo>
                  <a:pt x="3527" y="306"/>
                </a:lnTo>
                <a:lnTo>
                  <a:pt x="3537" y="314"/>
                </a:lnTo>
                <a:lnTo>
                  <a:pt x="3544" y="322"/>
                </a:lnTo>
                <a:lnTo>
                  <a:pt x="3548" y="327"/>
                </a:lnTo>
                <a:lnTo>
                  <a:pt x="3550" y="332"/>
                </a:lnTo>
                <a:lnTo>
                  <a:pt x="3551" y="337"/>
                </a:lnTo>
                <a:lnTo>
                  <a:pt x="3551" y="343"/>
                </a:lnTo>
                <a:lnTo>
                  <a:pt x="3551" y="343"/>
                </a:lnTo>
                <a:lnTo>
                  <a:pt x="3551" y="353"/>
                </a:lnTo>
                <a:lnTo>
                  <a:pt x="3548" y="363"/>
                </a:lnTo>
                <a:lnTo>
                  <a:pt x="3545" y="368"/>
                </a:lnTo>
                <a:lnTo>
                  <a:pt x="3542" y="373"/>
                </a:lnTo>
                <a:lnTo>
                  <a:pt x="3539" y="376"/>
                </a:lnTo>
                <a:lnTo>
                  <a:pt x="3534" y="381"/>
                </a:lnTo>
                <a:lnTo>
                  <a:pt x="3528" y="384"/>
                </a:lnTo>
                <a:lnTo>
                  <a:pt x="3521" y="388"/>
                </a:lnTo>
                <a:lnTo>
                  <a:pt x="3514" y="390"/>
                </a:lnTo>
                <a:lnTo>
                  <a:pt x="3505" y="392"/>
                </a:lnTo>
                <a:lnTo>
                  <a:pt x="3495" y="395"/>
                </a:lnTo>
                <a:lnTo>
                  <a:pt x="3484" y="396"/>
                </a:lnTo>
                <a:lnTo>
                  <a:pt x="3458" y="397"/>
                </a:lnTo>
                <a:lnTo>
                  <a:pt x="3458" y="397"/>
                </a:lnTo>
                <a:lnTo>
                  <a:pt x="3434" y="397"/>
                </a:lnTo>
                <a:lnTo>
                  <a:pt x="3411" y="395"/>
                </a:lnTo>
                <a:lnTo>
                  <a:pt x="3368" y="390"/>
                </a:lnTo>
                <a:lnTo>
                  <a:pt x="3338" y="385"/>
                </a:lnTo>
                <a:lnTo>
                  <a:pt x="3327" y="383"/>
                </a:lnTo>
                <a:lnTo>
                  <a:pt x="3307" y="463"/>
                </a:lnTo>
                <a:close/>
                <a:moveTo>
                  <a:pt x="1845" y="90"/>
                </a:moveTo>
                <a:lnTo>
                  <a:pt x="1845" y="90"/>
                </a:lnTo>
                <a:lnTo>
                  <a:pt x="1861" y="87"/>
                </a:lnTo>
                <a:lnTo>
                  <a:pt x="1881" y="84"/>
                </a:lnTo>
                <a:lnTo>
                  <a:pt x="1904" y="82"/>
                </a:lnTo>
                <a:lnTo>
                  <a:pt x="1928" y="82"/>
                </a:lnTo>
                <a:lnTo>
                  <a:pt x="1928" y="82"/>
                </a:lnTo>
                <a:lnTo>
                  <a:pt x="1943" y="82"/>
                </a:lnTo>
                <a:lnTo>
                  <a:pt x="1956" y="83"/>
                </a:lnTo>
                <a:lnTo>
                  <a:pt x="1969" y="87"/>
                </a:lnTo>
                <a:lnTo>
                  <a:pt x="1982" y="90"/>
                </a:lnTo>
                <a:lnTo>
                  <a:pt x="1994" y="95"/>
                </a:lnTo>
                <a:lnTo>
                  <a:pt x="2004" y="100"/>
                </a:lnTo>
                <a:lnTo>
                  <a:pt x="2015" y="108"/>
                </a:lnTo>
                <a:lnTo>
                  <a:pt x="2025" y="117"/>
                </a:lnTo>
                <a:lnTo>
                  <a:pt x="2033" y="127"/>
                </a:lnTo>
                <a:lnTo>
                  <a:pt x="2041" y="137"/>
                </a:lnTo>
                <a:lnTo>
                  <a:pt x="2048" y="150"/>
                </a:lnTo>
                <a:lnTo>
                  <a:pt x="2053" y="165"/>
                </a:lnTo>
                <a:lnTo>
                  <a:pt x="2058" y="180"/>
                </a:lnTo>
                <a:lnTo>
                  <a:pt x="2061" y="197"/>
                </a:lnTo>
                <a:lnTo>
                  <a:pt x="2063" y="216"/>
                </a:lnTo>
                <a:lnTo>
                  <a:pt x="2064" y="237"/>
                </a:lnTo>
                <a:lnTo>
                  <a:pt x="2064" y="237"/>
                </a:lnTo>
                <a:lnTo>
                  <a:pt x="2064" y="256"/>
                </a:lnTo>
                <a:lnTo>
                  <a:pt x="2063" y="275"/>
                </a:lnTo>
                <a:lnTo>
                  <a:pt x="2060" y="292"/>
                </a:lnTo>
                <a:lnTo>
                  <a:pt x="2057" y="308"/>
                </a:lnTo>
                <a:lnTo>
                  <a:pt x="2053" y="323"/>
                </a:lnTo>
                <a:lnTo>
                  <a:pt x="2049" y="336"/>
                </a:lnTo>
                <a:lnTo>
                  <a:pt x="2042" y="348"/>
                </a:lnTo>
                <a:lnTo>
                  <a:pt x="2035" y="359"/>
                </a:lnTo>
                <a:lnTo>
                  <a:pt x="2026" y="368"/>
                </a:lnTo>
                <a:lnTo>
                  <a:pt x="2015" y="376"/>
                </a:lnTo>
                <a:lnTo>
                  <a:pt x="2004" y="383"/>
                </a:lnTo>
                <a:lnTo>
                  <a:pt x="1990" y="389"/>
                </a:lnTo>
                <a:lnTo>
                  <a:pt x="1975" y="392"/>
                </a:lnTo>
                <a:lnTo>
                  <a:pt x="1958" y="396"/>
                </a:lnTo>
                <a:lnTo>
                  <a:pt x="1940" y="398"/>
                </a:lnTo>
                <a:lnTo>
                  <a:pt x="1919" y="398"/>
                </a:lnTo>
                <a:lnTo>
                  <a:pt x="1919" y="398"/>
                </a:lnTo>
                <a:lnTo>
                  <a:pt x="1892" y="397"/>
                </a:lnTo>
                <a:lnTo>
                  <a:pt x="1868" y="396"/>
                </a:lnTo>
                <a:lnTo>
                  <a:pt x="1845" y="393"/>
                </a:lnTo>
                <a:lnTo>
                  <a:pt x="1845" y="90"/>
                </a:lnTo>
                <a:close/>
                <a:moveTo>
                  <a:pt x="1934" y="0"/>
                </a:moveTo>
                <a:lnTo>
                  <a:pt x="1934" y="0"/>
                </a:lnTo>
                <a:lnTo>
                  <a:pt x="1910" y="1"/>
                </a:lnTo>
                <a:lnTo>
                  <a:pt x="1885" y="2"/>
                </a:lnTo>
                <a:lnTo>
                  <a:pt x="1860" y="5"/>
                </a:lnTo>
                <a:lnTo>
                  <a:pt x="1834" y="8"/>
                </a:lnTo>
                <a:lnTo>
                  <a:pt x="1808" y="12"/>
                </a:lnTo>
                <a:lnTo>
                  <a:pt x="1784" y="16"/>
                </a:lnTo>
                <a:lnTo>
                  <a:pt x="1761" y="22"/>
                </a:lnTo>
                <a:lnTo>
                  <a:pt x="1740" y="29"/>
                </a:lnTo>
                <a:lnTo>
                  <a:pt x="1740" y="465"/>
                </a:lnTo>
                <a:lnTo>
                  <a:pt x="1740" y="465"/>
                </a:lnTo>
                <a:lnTo>
                  <a:pt x="1758" y="468"/>
                </a:lnTo>
                <a:lnTo>
                  <a:pt x="1778" y="471"/>
                </a:lnTo>
                <a:lnTo>
                  <a:pt x="1823" y="475"/>
                </a:lnTo>
                <a:lnTo>
                  <a:pt x="1872" y="479"/>
                </a:lnTo>
                <a:lnTo>
                  <a:pt x="1915" y="480"/>
                </a:lnTo>
                <a:lnTo>
                  <a:pt x="1915" y="480"/>
                </a:lnTo>
                <a:lnTo>
                  <a:pt x="1950" y="479"/>
                </a:lnTo>
                <a:lnTo>
                  <a:pt x="1980" y="477"/>
                </a:lnTo>
                <a:lnTo>
                  <a:pt x="2009" y="472"/>
                </a:lnTo>
                <a:lnTo>
                  <a:pt x="2035" y="465"/>
                </a:lnTo>
                <a:lnTo>
                  <a:pt x="2058" y="458"/>
                </a:lnTo>
                <a:lnTo>
                  <a:pt x="2080" y="448"/>
                </a:lnTo>
                <a:lnTo>
                  <a:pt x="2089" y="442"/>
                </a:lnTo>
                <a:lnTo>
                  <a:pt x="2098" y="436"/>
                </a:lnTo>
                <a:lnTo>
                  <a:pt x="2107" y="429"/>
                </a:lnTo>
                <a:lnTo>
                  <a:pt x="2116" y="422"/>
                </a:lnTo>
                <a:lnTo>
                  <a:pt x="2122" y="414"/>
                </a:lnTo>
                <a:lnTo>
                  <a:pt x="2129" y="406"/>
                </a:lnTo>
                <a:lnTo>
                  <a:pt x="2136" y="398"/>
                </a:lnTo>
                <a:lnTo>
                  <a:pt x="2142" y="389"/>
                </a:lnTo>
                <a:lnTo>
                  <a:pt x="2147" y="378"/>
                </a:lnTo>
                <a:lnTo>
                  <a:pt x="2152" y="369"/>
                </a:lnTo>
                <a:lnTo>
                  <a:pt x="2160" y="346"/>
                </a:lnTo>
                <a:lnTo>
                  <a:pt x="2166" y="322"/>
                </a:lnTo>
                <a:lnTo>
                  <a:pt x="2171" y="297"/>
                </a:lnTo>
                <a:lnTo>
                  <a:pt x="2173" y="268"/>
                </a:lnTo>
                <a:lnTo>
                  <a:pt x="2174" y="237"/>
                </a:lnTo>
                <a:lnTo>
                  <a:pt x="2174" y="237"/>
                </a:lnTo>
                <a:lnTo>
                  <a:pt x="2173" y="210"/>
                </a:lnTo>
                <a:lnTo>
                  <a:pt x="2170" y="183"/>
                </a:lnTo>
                <a:lnTo>
                  <a:pt x="2165" y="160"/>
                </a:lnTo>
                <a:lnTo>
                  <a:pt x="2158" y="137"/>
                </a:lnTo>
                <a:lnTo>
                  <a:pt x="2149" y="117"/>
                </a:lnTo>
                <a:lnTo>
                  <a:pt x="2137" y="97"/>
                </a:lnTo>
                <a:lnTo>
                  <a:pt x="2125" y="80"/>
                </a:lnTo>
                <a:lnTo>
                  <a:pt x="2110" y="63"/>
                </a:lnTo>
                <a:lnTo>
                  <a:pt x="2094" y="48"/>
                </a:lnTo>
                <a:lnTo>
                  <a:pt x="2075" y="36"/>
                </a:lnTo>
                <a:lnTo>
                  <a:pt x="2056" y="25"/>
                </a:lnTo>
                <a:lnTo>
                  <a:pt x="2034" y="16"/>
                </a:lnTo>
                <a:lnTo>
                  <a:pt x="2011" y="9"/>
                </a:lnTo>
                <a:lnTo>
                  <a:pt x="1987" y="5"/>
                </a:lnTo>
                <a:lnTo>
                  <a:pt x="1960" y="1"/>
                </a:lnTo>
                <a:lnTo>
                  <a:pt x="193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60151" y="2807311"/>
            <a:ext cx="2734850" cy="147689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US" sz="140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400" dirty="0" smtClean="0"/>
              <a:t>Insert your subheading here to support your heading</a:t>
            </a:r>
            <a:endParaRPr lang="en-GB" sz="1400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8060151" y="5276619"/>
            <a:ext cx="2734849" cy="914400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FontTx/>
              <a:buNone/>
              <a:defRPr lang="en-US" sz="100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smtClean="0"/>
              <a:t>Insert Author, department, date, place</a:t>
            </a:r>
            <a:endParaRPr lang="en-GB" dirty="0"/>
          </a:p>
        </p:txBody>
      </p:sp>
      <p:cxnSp>
        <p:nvCxnSpPr>
          <p:cNvPr id="33" name="Conector recto 8"/>
          <p:cNvCxnSpPr/>
          <p:nvPr userDrawn="1"/>
        </p:nvCxnSpPr>
        <p:spPr>
          <a:xfrm flipV="1">
            <a:off x="8857381" y="398985"/>
            <a:ext cx="0" cy="27751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Box 12"/>
          <p:cNvSpPr txBox="1">
            <a:spLocks noChangeArrowheads="1"/>
          </p:cNvSpPr>
          <p:nvPr userDrawn="1"/>
        </p:nvSpPr>
        <p:spPr bwMode="auto">
          <a:xfrm>
            <a:off x="11604190" y="413445"/>
            <a:ext cx="168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65100" algn="l"/>
              </a:tabLst>
              <a:defRPr/>
            </a:pP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Insert Co-branding logo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on placeholder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’Insert’ </a:t>
            </a:r>
            <a:b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‘Picture’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Locate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 the co-branding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logo, click Insert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5. 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Align with bottom line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of amadeus-logo</a:t>
            </a:r>
          </a:p>
        </p:txBody>
      </p:sp>
    </p:spTree>
    <p:extLst>
      <p:ext uri="{BB962C8B-B14F-4D97-AF65-F5344CB8AC3E}">
        <p14:creationId xmlns:p14="http://schemas.microsoft.com/office/powerpoint/2010/main" val="3115101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ing index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6800" y="447920"/>
            <a:ext cx="10070700" cy="667190"/>
          </a:xfrm>
        </p:spPr>
        <p:txBody>
          <a:bodyPr lIns="43200" rIns="43200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 noProof="0" dirty="0" smtClean="0"/>
              <a:t>Agenda</a:t>
            </a:r>
            <a:endParaRPr lang="en-GB" noProof="0" dirty="0"/>
          </a:p>
        </p:txBody>
      </p:sp>
      <p:sp>
        <p:nvSpPr>
          <p:cNvPr id="27" name="Content Placeholder 2"/>
          <p:cNvSpPr>
            <a:spLocks noGrp="1"/>
          </p:cNvSpPr>
          <p:nvPr>
            <p:ph idx="10" hasCustomPrompt="1"/>
          </p:nvPr>
        </p:nvSpPr>
        <p:spPr>
          <a:xfrm>
            <a:off x="7129189" y="1511300"/>
            <a:ext cx="1357276" cy="427672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0">
                <a:solidFill>
                  <a:schemeClr val="accent3"/>
                </a:solidFill>
              </a:defRPr>
            </a:lvl1pPr>
            <a:lvl2pPr>
              <a:defRPr>
                <a:solidFill>
                  <a:srgbClr val="4D4D4D"/>
                </a:solidFill>
              </a:defRPr>
            </a:lvl2pPr>
            <a:lvl3pPr>
              <a:defRPr>
                <a:solidFill>
                  <a:srgbClr val="4D4D4D"/>
                </a:solidFill>
              </a:defRPr>
            </a:lvl3pPr>
            <a:lvl4pPr>
              <a:defRPr>
                <a:solidFill>
                  <a:srgbClr val="4D4D4D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GB" dirty="0" smtClean="0"/>
              <a:t>1</a:t>
            </a:r>
          </a:p>
          <a:p>
            <a:pPr lvl="0"/>
            <a:r>
              <a:rPr lang="en-GB" dirty="0" smtClean="0"/>
              <a:t>14</a:t>
            </a:r>
          </a:p>
          <a:p>
            <a:pPr lvl="0"/>
            <a:r>
              <a:rPr lang="en-GB" dirty="0" smtClean="0"/>
              <a:t>15</a:t>
            </a:r>
          </a:p>
          <a:p>
            <a:pPr lvl="0"/>
            <a:r>
              <a:rPr lang="en-GB" dirty="0" smtClean="0"/>
              <a:t>23</a:t>
            </a:r>
          </a:p>
        </p:txBody>
      </p:sp>
      <p:sp>
        <p:nvSpPr>
          <p:cNvPr id="39" name="Rectangle 10"/>
          <p:cNvSpPr txBox="1">
            <a:spLocks noChangeArrowheads="1"/>
          </p:cNvSpPr>
          <p:nvPr userDrawn="1"/>
        </p:nvSpPr>
        <p:spPr>
          <a:xfrm>
            <a:off x="407668" y="6069040"/>
            <a:ext cx="2232402" cy="273007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 </a:t>
            </a:r>
            <a:fld id="{4A1B87DD-86B5-48CA-9454-66C05345144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66" name="Conector recto 8"/>
          <p:cNvCxnSpPr/>
          <p:nvPr userDrawn="1"/>
        </p:nvCxnSpPr>
        <p:spPr>
          <a:xfrm flipV="1">
            <a:off x="9617079" y="6029764"/>
            <a:ext cx="0" cy="29096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41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37201" y="6051760"/>
            <a:ext cx="2160240" cy="268964"/>
          </a:xfrm>
        </p:spPr>
        <p:txBody>
          <a:bodyPr lIns="0" tIns="0" rIns="0" bIns="0"/>
          <a:lstStyle>
            <a:lvl1pPr marL="0" indent="0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Insert Co-branding logo</a:t>
            </a:r>
          </a:p>
        </p:txBody>
      </p:sp>
      <p:sp>
        <p:nvSpPr>
          <p:cNvPr id="42" name="Text Box 12"/>
          <p:cNvSpPr txBox="1">
            <a:spLocks noChangeArrowheads="1"/>
          </p:cNvSpPr>
          <p:nvPr userDrawn="1"/>
        </p:nvSpPr>
        <p:spPr bwMode="auto">
          <a:xfrm>
            <a:off x="-1763799" y="5368583"/>
            <a:ext cx="168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tabLst>
                <a:tab pos="165100" algn="l"/>
              </a:tabLst>
              <a:defRPr/>
            </a:pP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Insert Co-branding logo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on placeholder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’Insert’ </a:t>
            </a:r>
            <a:b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‘Picture’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Locate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 the co-branding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logo, click Insert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5. 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Align with bottom line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of amadeus-logo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831510" y="1512041"/>
            <a:ext cx="5225672" cy="4275984"/>
          </a:xfrm>
        </p:spPr>
        <p:txBody>
          <a:bodyPr>
            <a:normAutofit/>
          </a:bodyPr>
          <a:lstStyle>
            <a:lvl1pPr marL="252000" indent="-252000">
              <a:defRPr sz="2000" baseline="0">
                <a:solidFill>
                  <a:schemeClr val="tx1"/>
                </a:solidFill>
              </a:defRPr>
            </a:lvl1pPr>
            <a:lvl2pPr marL="468000">
              <a:defRPr>
                <a:solidFill>
                  <a:schemeClr val="tx1"/>
                </a:solidFill>
              </a:defRPr>
            </a:lvl2pPr>
            <a:lvl3pPr marL="666000">
              <a:defRPr>
                <a:solidFill>
                  <a:schemeClr val="tx1"/>
                </a:solidFill>
              </a:defRPr>
            </a:lvl3pPr>
            <a:lvl4pPr marL="84600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394938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413790"/>
            <a:ext cx="10071100" cy="580948"/>
          </a:xfrm>
        </p:spPr>
        <p:txBody>
          <a:bodyPr rIns="0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407670" y="1512041"/>
            <a:ext cx="10368280" cy="427661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994738"/>
            <a:ext cx="10075191" cy="408612"/>
          </a:xfrm>
        </p:spPr>
        <p:txBody>
          <a:bodyPr lIns="61200" rIns="0">
            <a:noAutofit/>
          </a:bodyPr>
          <a:lstStyle>
            <a:lvl1pPr marL="0" indent="0"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 dirty="0" smtClean="0"/>
              <a:t>Subtitle</a:t>
            </a:r>
          </a:p>
        </p:txBody>
      </p:sp>
      <p:sp>
        <p:nvSpPr>
          <p:cNvPr id="42" name="Rectangle 10"/>
          <p:cNvSpPr txBox="1">
            <a:spLocks noChangeArrowheads="1"/>
          </p:cNvSpPr>
          <p:nvPr userDrawn="1"/>
        </p:nvSpPr>
        <p:spPr>
          <a:xfrm>
            <a:off x="407668" y="6069040"/>
            <a:ext cx="2232402" cy="273007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 </a:t>
            </a:r>
            <a:fld id="{4A1B87DD-86B5-48CA-9454-66C05345144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387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413790"/>
            <a:ext cx="10071100" cy="5809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92124" y="1511300"/>
            <a:ext cx="10302876" cy="4276724"/>
          </a:xfrm>
          <a:solidFill>
            <a:schemeClr val="bg2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38" name="Rectangle 10"/>
          <p:cNvSpPr txBox="1">
            <a:spLocks noChangeArrowheads="1"/>
          </p:cNvSpPr>
          <p:nvPr userDrawn="1"/>
        </p:nvSpPr>
        <p:spPr>
          <a:xfrm>
            <a:off x="407668" y="6069040"/>
            <a:ext cx="2232402" cy="273007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 </a:t>
            </a:r>
            <a:fld id="{4A1B87DD-86B5-48CA-9454-66C05345144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994738"/>
            <a:ext cx="10071100" cy="408612"/>
          </a:xfrm>
        </p:spPr>
        <p:txBody>
          <a:bodyPr lIns="61200" rIns="0">
            <a:noAutofit/>
          </a:bodyPr>
          <a:lstStyle>
            <a:lvl1pPr marL="0" indent="0"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 dirty="0" smtClean="0"/>
              <a:t>Subtitle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88518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two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413790"/>
            <a:ext cx="10071100" cy="5809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8" name="Rectangle 10"/>
          <p:cNvSpPr txBox="1">
            <a:spLocks noChangeArrowheads="1"/>
          </p:cNvSpPr>
          <p:nvPr userDrawn="1"/>
        </p:nvSpPr>
        <p:spPr>
          <a:xfrm>
            <a:off x="407668" y="6069040"/>
            <a:ext cx="2232402" cy="273007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 </a:t>
            </a:r>
            <a:fld id="{4A1B87DD-86B5-48CA-9454-66C05345144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0" y="994738"/>
            <a:ext cx="10075191" cy="408612"/>
          </a:xfrm>
        </p:spPr>
        <p:txBody>
          <a:bodyPr lIns="61200" rIns="0">
            <a:noAutofit/>
          </a:bodyPr>
          <a:lstStyle>
            <a:lvl1pPr marL="0" indent="0"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 dirty="0" smtClean="0"/>
              <a:t>Subtitle</a:t>
            </a:r>
          </a:p>
        </p:txBody>
      </p:sp>
      <p:sp>
        <p:nvSpPr>
          <p:cNvPr id="43" name="Content Placeholder 2"/>
          <p:cNvSpPr>
            <a:spLocks noGrp="1"/>
          </p:cNvSpPr>
          <p:nvPr>
            <p:ph idx="1"/>
          </p:nvPr>
        </p:nvSpPr>
        <p:spPr>
          <a:xfrm>
            <a:off x="406398" y="1512041"/>
            <a:ext cx="5095641" cy="4276616"/>
          </a:xfrm>
        </p:spPr>
        <p:txBody>
          <a:bodyPr>
            <a:noAutofit/>
          </a:bodyPr>
          <a:lstStyle>
            <a:lvl1pPr marL="252000" indent="-252000">
              <a:defRPr sz="2000" baseline="0">
                <a:solidFill>
                  <a:schemeClr val="tx1"/>
                </a:solidFill>
              </a:defRPr>
            </a:lvl1pPr>
            <a:lvl2pPr marL="468000">
              <a:defRPr>
                <a:solidFill>
                  <a:schemeClr val="tx1"/>
                </a:solidFill>
              </a:defRPr>
            </a:lvl2pPr>
            <a:lvl3pPr marL="666000">
              <a:defRPr>
                <a:solidFill>
                  <a:schemeClr val="tx1"/>
                </a:solidFill>
              </a:defRPr>
            </a:lvl3pPr>
            <a:lvl4pPr marL="84600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82840" y="1512041"/>
            <a:ext cx="5011200" cy="1872000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47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5782840" y="3396569"/>
            <a:ext cx="5011200" cy="234000"/>
          </a:xfrm>
        </p:spPr>
        <p:txBody>
          <a:bodyPr lIns="0" tIns="36000" rIns="0" bIns="0">
            <a:noAutofit/>
          </a:bodyPr>
          <a:lstStyle>
            <a:lvl1pPr marL="0" indent="0">
              <a:buFontTx/>
              <a:buNone/>
              <a:defRPr sz="900"/>
            </a:lvl1pPr>
          </a:lstStyle>
          <a:p>
            <a:pPr lvl="0"/>
            <a:r>
              <a:rPr lang="en-GB" dirty="0" smtClean="0"/>
              <a:t>Insert caption</a:t>
            </a:r>
          </a:p>
        </p:txBody>
      </p:sp>
      <p:sp>
        <p:nvSpPr>
          <p:cNvPr id="48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82840" y="3744143"/>
            <a:ext cx="5011200" cy="1872000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49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5782840" y="5627510"/>
            <a:ext cx="5011200" cy="233627"/>
          </a:xfrm>
        </p:spPr>
        <p:txBody>
          <a:bodyPr lIns="0" tIns="36000" rIns="0" bIns="0">
            <a:noAutofit/>
          </a:bodyPr>
          <a:lstStyle>
            <a:lvl1pPr marL="0" indent="0">
              <a:buFontTx/>
              <a:buNone/>
              <a:defRPr sz="900"/>
            </a:lvl1pPr>
          </a:lstStyle>
          <a:p>
            <a:pPr lvl="0"/>
            <a:r>
              <a:rPr lang="en-GB" dirty="0" smtClean="0"/>
              <a:t>Insert caption</a:t>
            </a:r>
          </a:p>
        </p:txBody>
      </p:sp>
      <p:sp>
        <p:nvSpPr>
          <p:cNvPr id="54" name="Footer Placeholder 5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514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four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413790"/>
            <a:ext cx="10071100" cy="5809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994738"/>
            <a:ext cx="10071100" cy="408612"/>
          </a:xfrm>
        </p:spPr>
        <p:txBody>
          <a:bodyPr lIns="61200" rIns="0">
            <a:noAutofit/>
          </a:bodyPr>
          <a:lstStyle>
            <a:lvl1pPr marL="0" indent="0"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 dirty="0" smtClean="0"/>
              <a:t>Subtitle</a:t>
            </a:r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06398" y="1512041"/>
            <a:ext cx="5095641" cy="4276616"/>
          </a:xfrm>
        </p:spPr>
        <p:txBody>
          <a:bodyPr>
            <a:noAutofit/>
          </a:bodyPr>
          <a:lstStyle>
            <a:lvl1pPr marL="252000" indent="-252000">
              <a:defRPr sz="2000" baseline="0">
                <a:solidFill>
                  <a:schemeClr val="tx1"/>
                </a:solidFill>
              </a:defRPr>
            </a:lvl1pPr>
            <a:lvl2pPr marL="468000">
              <a:defRPr>
                <a:solidFill>
                  <a:schemeClr val="tx1"/>
                </a:solidFill>
              </a:defRPr>
            </a:lvl2pPr>
            <a:lvl3pPr marL="666000">
              <a:defRPr>
                <a:solidFill>
                  <a:schemeClr val="tx1"/>
                </a:solidFill>
              </a:defRPr>
            </a:lvl3pPr>
            <a:lvl4pPr marL="84600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rgbClr val="4D4D4D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</p:txBody>
      </p:sp>
      <p:sp>
        <p:nvSpPr>
          <p:cNvPr id="51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429178" y="1512041"/>
            <a:ext cx="2365200" cy="1872000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52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8429178" y="3396569"/>
            <a:ext cx="2365200" cy="234000"/>
          </a:xfrm>
        </p:spPr>
        <p:txBody>
          <a:bodyPr lIns="0" tIns="36000" rIns="0" bIns="0">
            <a:noAutofit/>
          </a:bodyPr>
          <a:lstStyle>
            <a:lvl1pPr marL="0" indent="0">
              <a:buFontTx/>
              <a:buNone/>
              <a:defRPr sz="900"/>
            </a:lvl1pPr>
          </a:lstStyle>
          <a:p>
            <a:pPr lvl="0"/>
            <a:r>
              <a:rPr lang="en-GB" dirty="0" smtClean="0"/>
              <a:t>Insert caption</a:t>
            </a:r>
          </a:p>
        </p:txBody>
      </p:sp>
      <p:sp>
        <p:nvSpPr>
          <p:cNvPr id="55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8429178" y="3744000"/>
            <a:ext cx="2365200" cy="1872000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56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8429178" y="5626800"/>
            <a:ext cx="2365200" cy="234000"/>
          </a:xfrm>
        </p:spPr>
        <p:txBody>
          <a:bodyPr lIns="0" tIns="36000" rIns="0" bIns="0">
            <a:noAutofit/>
          </a:bodyPr>
          <a:lstStyle>
            <a:lvl1pPr marL="0" indent="0">
              <a:buFontTx/>
              <a:buNone/>
              <a:defRPr sz="900"/>
            </a:lvl1pPr>
          </a:lstStyle>
          <a:p>
            <a:pPr lvl="0"/>
            <a:r>
              <a:rPr lang="en-GB" dirty="0" smtClean="0"/>
              <a:t>Insert caption</a:t>
            </a:r>
          </a:p>
        </p:txBody>
      </p:sp>
      <p:sp>
        <p:nvSpPr>
          <p:cNvPr id="6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82840" y="1512041"/>
            <a:ext cx="2365200" cy="1872000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64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5782840" y="3396569"/>
            <a:ext cx="2365200" cy="234000"/>
          </a:xfrm>
        </p:spPr>
        <p:txBody>
          <a:bodyPr lIns="0" tIns="36000" rIns="0" bIns="0">
            <a:noAutofit/>
          </a:bodyPr>
          <a:lstStyle>
            <a:lvl1pPr marL="0" indent="0">
              <a:buFontTx/>
              <a:buNone/>
              <a:defRPr sz="900"/>
            </a:lvl1pPr>
          </a:lstStyle>
          <a:p>
            <a:pPr lvl="0"/>
            <a:r>
              <a:rPr lang="en-GB" dirty="0" smtClean="0"/>
              <a:t>Insert caption</a:t>
            </a:r>
          </a:p>
        </p:txBody>
      </p:sp>
      <p:sp>
        <p:nvSpPr>
          <p:cNvPr id="6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5782840" y="3744143"/>
            <a:ext cx="2365200" cy="1872000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66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5782840" y="5627510"/>
            <a:ext cx="2365200" cy="233627"/>
          </a:xfrm>
        </p:spPr>
        <p:txBody>
          <a:bodyPr lIns="0" tIns="36000" rIns="0" bIns="0">
            <a:noAutofit/>
          </a:bodyPr>
          <a:lstStyle>
            <a:lvl1pPr marL="0" indent="0">
              <a:buFontTx/>
              <a:buNone/>
              <a:defRPr sz="900"/>
            </a:lvl1pPr>
          </a:lstStyle>
          <a:p>
            <a:pPr lvl="0"/>
            <a:r>
              <a:rPr lang="en-GB" dirty="0" smtClean="0"/>
              <a:t>Insert caption</a:t>
            </a:r>
          </a:p>
        </p:txBody>
      </p:sp>
      <p:sp>
        <p:nvSpPr>
          <p:cNvPr id="81" name="Footer Placeholder 80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82" name="Rectangle 10"/>
          <p:cNvSpPr txBox="1">
            <a:spLocks noChangeArrowheads="1"/>
          </p:cNvSpPr>
          <p:nvPr userDrawn="1"/>
        </p:nvSpPr>
        <p:spPr>
          <a:xfrm>
            <a:off x="407668" y="6069040"/>
            <a:ext cx="2232402" cy="273007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 </a:t>
            </a:r>
            <a:fld id="{4A1B87DD-86B5-48CA-9454-66C05345144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53030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s in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413790"/>
            <a:ext cx="10071100" cy="5809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06401" y="994738"/>
            <a:ext cx="10071100" cy="408612"/>
          </a:xfrm>
        </p:spPr>
        <p:txBody>
          <a:bodyPr lIns="61200" rIns="0">
            <a:noAutofit/>
          </a:bodyPr>
          <a:lstStyle>
            <a:lvl1pPr marL="0" indent="0"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 dirty="0" smtClean="0"/>
              <a:t>Subtitle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429178" y="1512041"/>
            <a:ext cx="2365200" cy="1872000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782840" y="1512041"/>
            <a:ext cx="2365200" cy="1872000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137527" y="1512041"/>
            <a:ext cx="2365200" cy="1872000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491189" y="1512041"/>
            <a:ext cx="2365200" cy="1872000"/>
          </a:xfrm>
          <a:solidFill>
            <a:schemeClr val="accent6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92125" y="3549649"/>
            <a:ext cx="2364264" cy="2238376"/>
          </a:xfrm>
        </p:spPr>
        <p:txBody>
          <a:bodyPr lIns="0" tIns="0" rIns="0" bIns="0">
            <a:noAutofit/>
          </a:bodyPr>
          <a:lstStyle>
            <a:lvl1pPr marL="0" indent="0">
              <a:buFont typeface="Verdana" panose="020B0604030504040204" pitchFamily="34" charset="0"/>
              <a:buNone/>
              <a:defRPr sz="1400" b="1" i="0"/>
            </a:lvl1pPr>
            <a:lvl2pPr marL="180000" indent="-180000">
              <a:buFont typeface="Verdana" panose="020B0604030504040204" pitchFamily="34" charset="0"/>
              <a:buChar char="_"/>
              <a:defRPr sz="1400"/>
            </a:lvl2pPr>
            <a:lvl3pPr marL="342000" indent="-162000">
              <a:defRPr sz="1400"/>
            </a:lvl3pPr>
            <a:lvl4pPr marL="504000" indent="-162000">
              <a:defRPr sz="1400"/>
            </a:lvl4pPr>
            <a:lvl5pPr marL="666000" indent="-162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5" name="Text Box 28"/>
          <p:cNvSpPr txBox="1">
            <a:spLocks noChangeArrowheads="1"/>
          </p:cNvSpPr>
          <p:nvPr userDrawn="1"/>
        </p:nvSpPr>
        <p:spPr bwMode="auto">
          <a:xfrm>
            <a:off x="-1820863" y="3536577"/>
            <a:ext cx="17272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GB" sz="900" noProof="1" smtClean="0">
                <a:solidFill>
                  <a:schemeClr val="tx1"/>
                </a:solidFill>
                <a:latin typeface="+mn-lt"/>
              </a:rPr>
              <a:t>Text starts with NO BULLET</a:t>
            </a:r>
            <a:br>
              <a:rPr lang="en-GB" sz="900" noProof="1" smtClean="0">
                <a:solidFill>
                  <a:schemeClr val="tx1"/>
                </a:solidFill>
                <a:latin typeface="+mn-lt"/>
              </a:rPr>
            </a:br>
            <a:r>
              <a:rPr lang="en-GB" sz="900" noProof="1" smtClean="0">
                <a:solidFill>
                  <a:schemeClr val="tx1"/>
                </a:solidFill>
                <a:latin typeface="+mn-lt"/>
              </a:rPr>
              <a:t>To add pre-formatted </a:t>
            </a:r>
            <a:br>
              <a:rPr lang="en-GB" sz="900" noProof="1" smtClean="0">
                <a:solidFill>
                  <a:schemeClr val="tx1"/>
                </a:solidFill>
                <a:latin typeface="+mn-lt"/>
              </a:rPr>
            </a:br>
            <a:r>
              <a:rPr lang="en-GB" sz="900" noProof="1" smtClean="0">
                <a:solidFill>
                  <a:schemeClr val="tx1"/>
                </a:solidFill>
                <a:latin typeface="+mn-lt"/>
              </a:rPr>
              <a:t>bullet text please use the </a:t>
            </a:r>
            <a:r>
              <a:rPr lang="en-GB" sz="900" b="1" noProof="1" smtClean="0">
                <a:solidFill>
                  <a:schemeClr val="tx1"/>
                </a:solidFill>
                <a:latin typeface="+mn-lt"/>
              </a:rPr>
              <a:t>Increase/Decrease Indent </a:t>
            </a:r>
            <a:r>
              <a:rPr lang="en-GB" sz="900" noProof="1" smtClean="0">
                <a:solidFill>
                  <a:schemeClr val="tx1"/>
                </a:solidFill>
                <a:latin typeface="+mn-lt"/>
              </a:rPr>
              <a:t/>
            </a:r>
            <a:br>
              <a:rPr lang="en-GB" sz="900" noProof="1" smtClean="0">
                <a:solidFill>
                  <a:schemeClr val="tx1"/>
                </a:solidFill>
                <a:latin typeface="+mn-lt"/>
              </a:rPr>
            </a:br>
            <a:r>
              <a:rPr lang="en-GB" sz="900" noProof="1" smtClean="0">
                <a:solidFill>
                  <a:schemeClr val="tx1"/>
                </a:solidFill>
                <a:latin typeface="+mn-lt"/>
              </a:rPr>
              <a:t>buttons found in the</a:t>
            </a:r>
            <a:br>
              <a:rPr lang="en-GB" sz="900" noProof="1" smtClean="0">
                <a:solidFill>
                  <a:schemeClr val="tx1"/>
                </a:solidFill>
                <a:latin typeface="+mn-lt"/>
              </a:rPr>
            </a:br>
            <a:r>
              <a:rPr lang="en-GB" sz="900" noProof="1" smtClean="0">
                <a:solidFill>
                  <a:schemeClr val="tx1"/>
                </a:solidFill>
                <a:latin typeface="+mn-lt"/>
              </a:rPr>
              <a:t> Top-PowerPoint menu </a:t>
            </a:r>
            <a:endParaRPr lang="en-GB" sz="900" noProof="1">
              <a:solidFill>
                <a:schemeClr val="tx1"/>
              </a:solidFill>
              <a:latin typeface="+mn-lt"/>
            </a:endParaRPr>
          </a:p>
        </p:txBody>
      </p:sp>
      <p:grpSp>
        <p:nvGrpSpPr>
          <p:cNvPr id="36" name="Group 27"/>
          <p:cNvGrpSpPr>
            <a:grpSpLocks/>
          </p:cNvGrpSpPr>
          <p:nvPr userDrawn="1"/>
        </p:nvGrpSpPr>
        <p:grpSpPr bwMode="auto">
          <a:xfrm>
            <a:off x="-826682" y="4417307"/>
            <a:ext cx="733425" cy="225425"/>
            <a:chOff x="-1044146" y="2739466"/>
            <a:chExt cx="922906" cy="282831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59390" y="2739466"/>
              <a:ext cx="438150" cy="2793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8" name="Group 29"/>
            <p:cNvGrpSpPr>
              <a:grpSpLocks/>
            </p:cNvGrpSpPr>
            <p:nvPr/>
          </p:nvGrpSpPr>
          <p:grpSpPr bwMode="auto">
            <a:xfrm>
              <a:off x="-1044146" y="2742898"/>
              <a:ext cx="922906" cy="279399"/>
              <a:chOff x="-1055483" y="2739466"/>
              <a:chExt cx="934243" cy="282831"/>
            </a:xfrm>
          </p:grpSpPr>
          <p:pic>
            <p:nvPicPr>
              <p:cNvPr id="39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055483" y="2742897"/>
                <a:ext cx="457200" cy="2794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0" name="Rounded Rectangle 39"/>
              <p:cNvSpPr/>
              <p:nvPr/>
            </p:nvSpPr>
            <p:spPr>
              <a:xfrm>
                <a:off x="-826977" y="2744057"/>
                <a:ext cx="214350" cy="274207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en-GB" sz="2100" dirty="0">
                  <a:latin typeface="HelveticaNeueLT Std Lt Cn" pitchFamily="34" charset="0"/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-339634" y="2740025"/>
                <a:ext cx="218394" cy="268159"/>
              </a:xfrm>
              <a:prstGeom prst="rect">
                <a:avLst/>
              </a:prstGeom>
              <a:solidFill>
                <a:srgbClr val="FFFFFF">
                  <a:alpha val="65882"/>
                </a:srgbClr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en-GB" sz="2100" dirty="0">
                  <a:latin typeface="HelveticaNeueLT Std Lt Cn" pitchFamily="34" charset="0"/>
                </a:endParaRPr>
              </a:p>
            </p:txBody>
          </p:sp>
          <p:sp>
            <p:nvSpPr>
              <p:cNvPr id="42" name="Rounded Rectangle 41"/>
              <p:cNvSpPr/>
              <p:nvPr/>
            </p:nvSpPr>
            <p:spPr>
              <a:xfrm>
                <a:off x="-553985" y="2744057"/>
                <a:ext cx="214350" cy="274207"/>
              </a:xfrm>
              <a:prstGeom prst="roundRect">
                <a:avLst/>
              </a:prstGeom>
              <a:noFill/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en-GB" sz="2100" dirty="0">
                  <a:latin typeface="HelveticaNeueLT Std Lt Cn" pitchFamily="34" charset="0"/>
                </a:endParaRPr>
              </a:p>
            </p:txBody>
          </p:sp>
        </p:grpSp>
      </p:grpSp>
      <p:sp>
        <p:nvSpPr>
          <p:cNvPr id="43" name="Footer Placeholder 4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44" name="Rectangle 10"/>
          <p:cNvSpPr txBox="1">
            <a:spLocks noChangeArrowheads="1"/>
          </p:cNvSpPr>
          <p:nvPr userDrawn="1"/>
        </p:nvSpPr>
        <p:spPr>
          <a:xfrm>
            <a:off x="407668" y="6069040"/>
            <a:ext cx="2232402" cy="273007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 </a:t>
            </a:r>
            <a:fld id="{4A1B87DD-86B5-48CA-9454-66C05345144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5" name="Content Placeholder 14"/>
          <p:cNvSpPr>
            <a:spLocks noGrp="1"/>
          </p:cNvSpPr>
          <p:nvPr>
            <p:ph sz="quarter" idx="23"/>
          </p:nvPr>
        </p:nvSpPr>
        <p:spPr>
          <a:xfrm>
            <a:off x="3137527" y="3549649"/>
            <a:ext cx="2364264" cy="2238376"/>
          </a:xfrm>
        </p:spPr>
        <p:txBody>
          <a:bodyPr lIns="0" tIns="0" rIns="0" bIns="0">
            <a:noAutofit/>
          </a:bodyPr>
          <a:lstStyle>
            <a:lvl1pPr marL="0" indent="0">
              <a:buFont typeface="Verdana" panose="020B0604030504040204" pitchFamily="34" charset="0"/>
              <a:buNone/>
              <a:defRPr sz="1400" b="1" i="0"/>
            </a:lvl1pPr>
            <a:lvl2pPr marL="180000" indent="-180000">
              <a:buFont typeface="Verdana" panose="020B0604030504040204" pitchFamily="34" charset="0"/>
              <a:buChar char="_"/>
              <a:defRPr sz="1400"/>
            </a:lvl2pPr>
            <a:lvl3pPr marL="342000" indent="-162000">
              <a:defRPr sz="1400"/>
            </a:lvl3pPr>
            <a:lvl4pPr marL="504000" indent="-162000">
              <a:defRPr sz="1400"/>
            </a:lvl4pPr>
            <a:lvl5pPr marL="666000" indent="-162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6" name="Content Placeholder 14"/>
          <p:cNvSpPr>
            <a:spLocks noGrp="1"/>
          </p:cNvSpPr>
          <p:nvPr>
            <p:ph sz="quarter" idx="24"/>
          </p:nvPr>
        </p:nvSpPr>
        <p:spPr>
          <a:xfrm>
            <a:off x="5782840" y="3549649"/>
            <a:ext cx="2364264" cy="2238376"/>
          </a:xfrm>
        </p:spPr>
        <p:txBody>
          <a:bodyPr lIns="0" tIns="0" rIns="0" bIns="0">
            <a:noAutofit/>
          </a:bodyPr>
          <a:lstStyle>
            <a:lvl1pPr marL="0" indent="0">
              <a:buFont typeface="Verdana" panose="020B0604030504040204" pitchFamily="34" charset="0"/>
              <a:buNone/>
              <a:defRPr sz="1400" b="1" i="0"/>
            </a:lvl1pPr>
            <a:lvl2pPr marL="180000" indent="-180000">
              <a:buFont typeface="Verdana" panose="020B0604030504040204" pitchFamily="34" charset="0"/>
              <a:buChar char="_"/>
              <a:defRPr sz="1400"/>
            </a:lvl2pPr>
            <a:lvl3pPr marL="342000" indent="-162000">
              <a:defRPr sz="1400"/>
            </a:lvl3pPr>
            <a:lvl4pPr marL="504000" indent="-162000">
              <a:defRPr sz="1400"/>
            </a:lvl4pPr>
            <a:lvl5pPr marL="666000" indent="-162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7" name="Content Placeholder 14"/>
          <p:cNvSpPr>
            <a:spLocks noGrp="1"/>
          </p:cNvSpPr>
          <p:nvPr>
            <p:ph sz="quarter" idx="25"/>
          </p:nvPr>
        </p:nvSpPr>
        <p:spPr>
          <a:xfrm>
            <a:off x="8429178" y="3549649"/>
            <a:ext cx="2364264" cy="2238376"/>
          </a:xfrm>
        </p:spPr>
        <p:txBody>
          <a:bodyPr lIns="0" tIns="0" rIns="0" bIns="0">
            <a:noAutofit/>
          </a:bodyPr>
          <a:lstStyle>
            <a:lvl1pPr marL="0" indent="0">
              <a:buFont typeface="Verdana" panose="020B0604030504040204" pitchFamily="34" charset="0"/>
              <a:buNone/>
              <a:defRPr sz="1400" b="1" i="0"/>
            </a:lvl1pPr>
            <a:lvl2pPr marL="180000" indent="-180000">
              <a:buFont typeface="Verdana" panose="020B0604030504040204" pitchFamily="34" charset="0"/>
              <a:buChar char="_"/>
              <a:defRPr sz="1400"/>
            </a:lvl2pPr>
            <a:lvl3pPr marL="342000" indent="-162000">
              <a:defRPr sz="1400"/>
            </a:lvl3pPr>
            <a:lvl4pPr marL="504000" indent="-162000">
              <a:defRPr sz="1400"/>
            </a:lvl4pPr>
            <a:lvl5pPr marL="666000" indent="-162000"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39703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2" y="0"/>
            <a:ext cx="11520000" cy="6480000"/>
          </a:xfrm>
          <a:solidFill>
            <a:schemeClr val="bg2"/>
          </a:solidFill>
        </p:spPr>
        <p:txBody>
          <a:bodyPr lIns="0" tIns="684000" rIns="0" bIns="0" anchor="ctr" anchorCtr="0">
            <a:no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smtClean="0"/>
              <a:t>Click icon to add picture</a:t>
            </a:r>
            <a:endParaRPr lang="da-DK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8388" y="4414613"/>
            <a:ext cx="4126612" cy="13734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8" name="Footer Placeholder 3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© 2016 Amadeus 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21813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406400" y="1512041"/>
            <a:ext cx="10369550" cy="4276616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6800" y="994738"/>
            <a:ext cx="10073997" cy="408612"/>
          </a:xfrm>
        </p:spPr>
        <p:txBody>
          <a:bodyPr lIns="61200" rIns="0">
            <a:noAutofit/>
          </a:bodyPr>
          <a:lstStyle>
            <a:lvl1pPr marL="0" indent="0"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 dirty="0" smtClean="0"/>
              <a:t>Subtitle</a:t>
            </a:r>
          </a:p>
        </p:txBody>
      </p:sp>
      <p:sp>
        <p:nvSpPr>
          <p:cNvPr id="43" name="Rectangle 10"/>
          <p:cNvSpPr txBox="1">
            <a:spLocks noChangeArrowheads="1"/>
          </p:cNvSpPr>
          <p:nvPr userDrawn="1"/>
        </p:nvSpPr>
        <p:spPr>
          <a:xfrm>
            <a:off x="407668" y="6069040"/>
            <a:ext cx="2232402" cy="273007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 </a:t>
            </a:r>
            <a:fld id="{4A1B87DD-86B5-48CA-9454-66C05345144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5" name="Conector recto 8"/>
          <p:cNvCxnSpPr/>
          <p:nvPr userDrawn="1"/>
        </p:nvCxnSpPr>
        <p:spPr>
          <a:xfrm flipV="1">
            <a:off x="9617079" y="6029764"/>
            <a:ext cx="0" cy="290960"/>
          </a:xfrm>
          <a:prstGeom prst="line">
            <a:avLst/>
          </a:prstGeom>
          <a:ln w="1270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413790"/>
            <a:ext cx="10071100" cy="580948"/>
          </a:xfrm>
        </p:spPr>
        <p:txBody>
          <a:bodyPr rIns="0"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81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237201" y="6051760"/>
            <a:ext cx="2160240" cy="268964"/>
          </a:xfrm>
        </p:spPr>
        <p:txBody>
          <a:bodyPr lIns="0" tIns="0" rIns="0" bIns="0"/>
          <a:lstStyle>
            <a:lvl1pPr marL="0" indent="0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Insert Co-branding logo</a:t>
            </a:r>
          </a:p>
        </p:txBody>
      </p:sp>
      <p:sp>
        <p:nvSpPr>
          <p:cNvPr id="82" name="Text Box 12"/>
          <p:cNvSpPr txBox="1">
            <a:spLocks noChangeArrowheads="1"/>
          </p:cNvSpPr>
          <p:nvPr userDrawn="1"/>
        </p:nvSpPr>
        <p:spPr bwMode="auto">
          <a:xfrm>
            <a:off x="-1763799" y="5368583"/>
            <a:ext cx="168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  <a:tabLst>
                <a:tab pos="165100" algn="l"/>
              </a:tabLst>
              <a:defRPr/>
            </a:pP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Insert Co-branding logo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on placeholder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’Insert’ </a:t>
            </a:r>
            <a:b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‘Picture’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Locate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 the co-branding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logo, click Insert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5. 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Align with bottom line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of amadeus-logo</a:t>
            </a:r>
          </a:p>
        </p:txBody>
      </p:sp>
    </p:spTree>
    <p:extLst>
      <p:ext uri="{BB962C8B-B14F-4D97-AF65-F5344CB8AC3E}">
        <p14:creationId xmlns:p14="http://schemas.microsoft.com/office/powerpoint/2010/main" val="161917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bulle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512041"/>
            <a:ext cx="10369550" cy="4276616"/>
          </a:xfrm>
        </p:spPr>
        <p:txBody>
          <a:bodyPr/>
          <a:lstStyle>
            <a:lvl1pPr marL="306000" indent="-306000">
              <a:buSzPct val="85000"/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558000" indent="-252000">
              <a:buSzPct val="85000"/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774000" indent="-216000">
              <a:buSzPct val="85000"/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990000" indent="-216000">
              <a:buSzPct val="85000"/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06000" indent="-216000">
              <a:buSzPct val="85000"/>
              <a:buFont typeface="+mj-lt"/>
              <a:buAutoNum type="arabicPeriod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7670" y="994738"/>
            <a:ext cx="10073127" cy="408612"/>
          </a:xfrm>
        </p:spPr>
        <p:txBody>
          <a:bodyPr lIns="61200" rIns="0">
            <a:noAutofit/>
          </a:bodyPr>
          <a:lstStyle>
            <a:lvl1pPr marL="0" indent="0"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 dirty="0" smtClean="0"/>
              <a:t>Subtitle</a:t>
            </a:r>
          </a:p>
        </p:txBody>
      </p:sp>
      <p:sp>
        <p:nvSpPr>
          <p:cNvPr id="41" name="Rectangle 10"/>
          <p:cNvSpPr txBox="1">
            <a:spLocks noChangeArrowheads="1"/>
          </p:cNvSpPr>
          <p:nvPr userDrawn="1"/>
        </p:nvSpPr>
        <p:spPr>
          <a:xfrm>
            <a:off x="407668" y="6069040"/>
            <a:ext cx="2232402" cy="273007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 </a:t>
            </a:r>
            <a:fld id="{4A1B87DD-86B5-48CA-9454-66C05345144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413790"/>
            <a:ext cx="10071100" cy="5809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090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s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0"/>
          <p:cNvSpPr txBox="1">
            <a:spLocks noChangeArrowheads="1"/>
          </p:cNvSpPr>
          <p:nvPr userDrawn="1"/>
        </p:nvSpPr>
        <p:spPr>
          <a:xfrm>
            <a:off x="407668" y="6069040"/>
            <a:ext cx="2232402" cy="273007"/>
          </a:xfrm>
          <a:prstGeom prst="rect">
            <a:avLst/>
          </a:prstGeom>
          <a:ln/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dirty="0" smtClean="0"/>
              <a:t>Page  </a:t>
            </a:r>
            <a:fld id="{4A1B87DD-86B5-48CA-9454-66C05345144F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07670" y="994738"/>
            <a:ext cx="10073127" cy="408612"/>
          </a:xfrm>
        </p:spPr>
        <p:txBody>
          <a:bodyPr lIns="61200" rIns="0">
            <a:noAutofit/>
          </a:bodyPr>
          <a:lstStyle>
            <a:lvl1pPr marL="0" indent="0">
              <a:buFont typeface="Arial" pitchFamily="34" charset="0"/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>
                <a:solidFill>
                  <a:schemeClr val="tx2"/>
                </a:solidFill>
              </a:defRPr>
            </a:lvl2pPr>
            <a:lvl3pPr marL="914400" indent="0">
              <a:buNone/>
              <a:defRPr>
                <a:solidFill>
                  <a:schemeClr val="tx2"/>
                </a:solidFill>
              </a:defRPr>
            </a:lvl3pPr>
            <a:lvl4pPr marL="1371600" indent="0">
              <a:buNone/>
              <a:defRPr>
                <a:solidFill>
                  <a:schemeClr val="tx2"/>
                </a:solidFill>
              </a:defRPr>
            </a:lvl4pPr>
            <a:lvl5pPr marL="1828800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 noProof="0" dirty="0" smtClean="0"/>
              <a:t>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413790"/>
            <a:ext cx="10071100" cy="580948"/>
          </a:xfrm>
        </p:spPr>
        <p:txBody>
          <a:bodyPr rIns="0"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50" name="Content Placeholder 2"/>
          <p:cNvSpPr>
            <a:spLocks noGrp="1"/>
          </p:cNvSpPr>
          <p:nvPr>
            <p:ph idx="1"/>
          </p:nvPr>
        </p:nvSpPr>
        <p:spPr>
          <a:xfrm>
            <a:off x="406398" y="1512041"/>
            <a:ext cx="5095641" cy="4276616"/>
          </a:xfrm>
        </p:spPr>
        <p:txBody>
          <a:bodyPr>
            <a:noAutofit/>
          </a:bodyPr>
          <a:lstStyle>
            <a:lvl1pPr marL="252000" indent="-252000">
              <a:defRPr sz="2000" baseline="0">
                <a:solidFill>
                  <a:schemeClr val="tx1"/>
                </a:solidFill>
              </a:defRPr>
            </a:lvl1pPr>
            <a:lvl2pPr marL="468000">
              <a:defRPr sz="1800">
                <a:solidFill>
                  <a:schemeClr val="tx1"/>
                </a:solidFill>
              </a:defRPr>
            </a:lvl2pPr>
            <a:lvl3pPr marL="666000">
              <a:defRPr sz="1600">
                <a:solidFill>
                  <a:schemeClr val="tx1"/>
                </a:solidFill>
              </a:defRPr>
            </a:lvl3pPr>
            <a:lvl4pPr marL="846000">
              <a:defRPr sz="1400">
                <a:solidFill>
                  <a:schemeClr val="tx1"/>
                </a:solidFill>
              </a:defRPr>
            </a:lvl4pPr>
            <a:lvl5pPr marL="846000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 smtClean="0"/>
          </a:p>
        </p:txBody>
      </p:sp>
      <p:sp>
        <p:nvSpPr>
          <p:cNvPr id="39" name="Content Placeholder 2"/>
          <p:cNvSpPr>
            <a:spLocks noGrp="1"/>
          </p:cNvSpPr>
          <p:nvPr>
            <p:ph idx="17"/>
          </p:nvPr>
        </p:nvSpPr>
        <p:spPr>
          <a:xfrm>
            <a:off x="5685239" y="1512041"/>
            <a:ext cx="5095641" cy="4276616"/>
          </a:xfrm>
        </p:spPr>
        <p:txBody>
          <a:bodyPr>
            <a:noAutofit/>
          </a:bodyPr>
          <a:lstStyle>
            <a:lvl1pPr marL="252000" indent="-252000">
              <a:defRPr sz="2000" baseline="0">
                <a:solidFill>
                  <a:schemeClr val="tx1"/>
                </a:solidFill>
              </a:defRPr>
            </a:lvl1pPr>
            <a:lvl2pPr marL="468000">
              <a:defRPr sz="1800">
                <a:solidFill>
                  <a:schemeClr val="tx1"/>
                </a:solidFill>
              </a:defRPr>
            </a:lvl2pPr>
            <a:lvl3pPr marL="666000">
              <a:defRPr sz="1600">
                <a:solidFill>
                  <a:schemeClr val="tx1"/>
                </a:solidFill>
              </a:defRPr>
            </a:lvl3pPr>
            <a:lvl4pPr marL="846000">
              <a:defRPr sz="1400">
                <a:solidFill>
                  <a:schemeClr val="tx1"/>
                </a:solidFill>
              </a:defRPr>
            </a:lvl4pPr>
            <a:lvl5pPr marL="846000">
              <a:defRPr sz="1400">
                <a:solidFill>
                  <a:srgbClr val="4D4D4D"/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 smtClean="0"/>
          </a:p>
        </p:txBody>
      </p:sp>
    </p:spTree>
    <p:extLst>
      <p:ext uri="{BB962C8B-B14F-4D97-AF65-F5344CB8AC3E}">
        <p14:creationId xmlns:p14="http://schemas.microsoft.com/office/powerpoint/2010/main" val="890609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photo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1520000" cy="6480000"/>
          </a:xfrm>
          <a:prstGeom prst="rect">
            <a:avLst/>
          </a:prstGeom>
          <a:solidFill>
            <a:srgbClr val="D7D2CB"/>
          </a:solidFill>
          <a:ln w="12700">
            <a:solidFill>
              <a:srgbClr val="D7D2C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noProof="0" dirty="0" err="1" smtClean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8985" y="994738"/>
            <a:ext cx="4897738" cy="1803048"/>
          </a:xfrm>
        </p:spPr>
        <p:txBody>
          <a:bodyPr anchor="b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your title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2580830"/>
            <a:ext cx="7788306" cy="3898091"/>
          </a:xfrm>
          <a:custGeom>
            <a:avLst/>
            <a:gdLst>
              <a:gd name="connsiteX0" fmla="*/ 0 w 7788067"/>
              <a:gd name="connsiteY0" fmla="*/ 0 h 3898091"/>
              <a:gd name="connsiteX1" fmla="*/ 7788067 w 7788067"/>
              <a:gd name="connsiteY1" fmla="*/ 0 h 3898091"/>
              <a:gd name="connsiteX2" fmla="*/ 7788067 w 7788067"/>
              <a:gd name="connsiteY2" fmla="*/ 3898091 h 3898091"/>
              <a:gd name="connsiteX3" fmla="*/ 0 w 7788067"/>
              <a:gd name="connsiteY3" fmla="*/ 3898091 h 3898091"/>
              <a:gd name="connsiteX4" fmla="*/ 0 w 7788067"/>
              <a:gd name="connsiteY4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600045 w 8388112"/>
              <a:gd name="connsiteY0" fmla="*/ 161747 h 4059838"/>
              <a:gd name="connsiteX1" fmla="*/ 1221039 w 8388112"/>
              <a:gd name="connsiteY1" fmla="*/ 600431 h 4059838"/>
              <a:gd name="connsiteX2" fmla="*/ 8388112 w 8388112"/>
              <a:gd name="connsiteY2" fmla="*/ 161747 h 4059838"/>
              <a:gd name="connsiteX3" fmla="*/ 8388112 w 8388112"/>
              <a:gd name="connsiteY3" fmla="*/ 4059838 h 4059838"/>
              <a:gd name="connsiteX4" fmla="*/ 600045 w 8388112"/>
              <a:gd name="connsiteY4" fmla="*/ 4059838 h 4059838"/>
              <a:gd name="connsiteX5" fmla="*/ 600045 w 8388112"/>
              <a:gd name="connsiteY5" fmla="*/ 161747 h 4059838"/>
              <a:gd name="connsiteX0" fmla="*/ 601654 w 8389721"/>
              <a:gd name="connsiteY0" fmla="*/ 0 h 3898091"/>
              <a:gd name="connsiteX1" fmla="*/ 1222648 w 8389721"/>
              <a:gd name="connsiteY1" fmla="*/ 438684 h 3898091"/>
              <a:gd name="connsiteX2" fmla="*/ 8389721 w 8389721"/>
              <a:gd name="connsiteY2" fmla="*/ 0 h 3898091"/>
              <a:gd name="connsiteX3" fmla="*/ 8389721 w 8389721"/>
              <a:gd name="connsiteY3" fmla="*/ 3898091 h 3898091"/>
              <a:gd name="connsiteX4" fmla="*/ 601654 w 8389721"/>
              <a:gd name="connsiteY4" fmla="*/ 3898091 h 3898091"/>
              <a:gd name="connsiteX5" fmla="*/ 601654 w 8389721"/>
              <a:gd name="connsiteY5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182261 h 4080352"/>
              <a:gd name="connsiteX1" fmla="*/ 635237 w 7788067"/>
              <a:gd name="connsiteY1" fmla="*/ 632340 h 4080352"/>
              <a:gd name="connsiteX2" fmla="*/ 1804989 w 7788067"/>
              <a:gd name="connsiteY2" fmla="*/ 639906 h 4080352"/>
              <a:gd name="connsiteX3" fmla="*/ 7788067 w 7788067"/>
              <a:gd name="connsiteY3" fmla="*/ 182261 h 4080352"/>
              <a:gd name="connsiteX4" fmla="*/ 7788067 w 7788067"/>
              <a:gd name="connsiteY4" fmla="*/ 4080352 h 4080352"/>
              <a:gd name="connsiteX5" fmla="*/ 0 w 7788067"/>
              <a:gd name="connsiteY5" fmla="*/ 4080352 h 4080352"/>
              <a:gd name="connsiteX6" fmla="*/ 0 w 7788067"/>
              <a:gd name="connsiteY6" fmla="*/ 182261 h 4080352"/>
              <a:gd name="connsiteX0" fmla="*/ 0 w 7788067"/>
              <a:gd name="connsiteY0" fmla="*/ 155932 h 4054023"/>
              <a:gd name="connsiteX1" fmla="*/ 635237 w 7788067"/>
              <a:gd name="connsiteY1" fmla="*/ 606011 h 4054023"/>
              <a:gd name="connsiteX2" fmla="*/ 1885952 w 7788067"/>
              <a:gd name="connsiteY2" fmla="*/ 844558 h 4054023"/>
              <a:gd name="connsiteX3" fmla="*/ 7788067 w 7788067"/>
              <a:gd name="connsiteY3" fmla="*/ 155932 h 4054023"/>
              <a:gd name="connsiteX4" fmla="*/ 7788067 w 7788067"/>
              <a:gd name="connsiteY4" fmla="*/ 4054023 h 4054023"/>
              <a:gd name="connsiteX5" fmla="*/ 0 w 7788067"/>
              <a:gd name="connsiteY5" fmla="*/ 4054023 h 4054023"/>
              <a:gd name="connsiteX6" fmla="*/ 0 w 7788067"/>
              <a:gd name="connsiteY6" fmla="*/ 155932 h 4054023"/>
              <a:gd name="connsiteX0" fmla="*/ 0 w 7788067"/>
              <a:gd name="connsiteY0" fmla="*/ 155932 h 4054023"/>
              <a:gd name="connsiteX1" fmla="*/ 635237 w 7788067"/>
              <a:gd name="connsiteY1" fmla="*/ 606011 h 4054023"/>
              <a:gd name="connsiteX2" fmla="*/ 1885952 w 7788067"/>
              <a:gd name="connsiteY2" fmla="*/ 844558 h 4054023"/>
              <a:gd name="connsiteX3" fmla="*/ 7788067 w 7788067"/>
              <a:gd name="connsiteY3" fmla="*/ 155932 h 4054023"/>
              <a:gd name="connsiteX4" fmla="*/ 7788067 w 7788067"/>
              <a:gd name="connsiteY4" fmla="*/ 4054023 h 4054023"/>
              <a:gd name="connsiteX5" fmla="*/ 0 w 7788067"/>
              <a:gd name="connsiteY5" fmla="*/ 4054023 h 4054023"/>
              <a:gd name="connsiteX6" fmla="*/ 0 w 7788067"/>
              <a:gd name="connsiteY6" fmla="*/ 155932 h 4054023"/>
              <a:gd name="connsiteX0" fmla="*/ 0 w 7788067"/>
              <a:gd name="connsiteY0" fmla="*/ 189681 h 4087772"/>
              <a:gd name="connsiteX1" fmla="*/ 635237 w 7788067"/>
              <a:gd name="connsiteY1" fmla="*/ 639760 h 4087772"/>
              <a:gd name="connsiteX2" fmla="*/ 1885952 w 7788067"/>
              <a:gd name="connsiteY2" fmla="*/ 878307 h 4087772"/>
              <a:gd name="connsiteX3" fmla="*/ 3278982 w 7788067"/>
              <a:gd name="connsiteY3" fmla="*/ 635420 h 4087772"/>
              <a:gd name="connsiteX4" fmla="*/ 7788067 w 7788067"/>
              <a:gd name="connsiteY4" fmla="*/ 189681 h 4087772"/>
              <a:gd name="connsiteX5" fmla="*/ 7788067 w 7788067"/>
              <a:gd name="connsiteY5" fmla="*/ 4087772 h 4087772"/>
              <a:gd name="connsiteX6" fmla="*/ 0 w 7788067"/>
              <a:gd name="connsiteY6" fmla="*/ 4087772 h 4087772"/>
              <a:gd name="connsiteX7" fmla="*/ 0 w 7788067"/>
              <a:gd name="connsiteY7" fmla="*/ 189681 h 4087772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202873 h 4100964"/>
              <a:gd name="connsiteX1" fmla="*/ 635237 w 7788067"/>
              <a:gd name="connsiteY1" fmla="*/ 652952 h 4100964"/>
              <a:gd name="connsiteX2" fmla="*/ 1885952 w 7788067"/>
              <a:gd name="connsiteY2" fmla="*/ 891499 h 4100964"/>
              <a:gd name="connsiteX3" fmla="*/ 3338513 w 7788067"/>
              <a:gd name="connsiteY3" fmla="*/ 874830 h 4100964"/>
              <a:gd name="connsiteX4" fmla="*/ 4531520 w 7788067"/>
              <a:gd name="connsiteY4" fmla="*/ 586699 h 4100964"/>
              <a:gd name="connsiteX5" fmla="*/ 7788067 w 7788067"/>
              <a:gd name="connsiteY5" fmla="*/ 202873 h 4100964"/>
              <a:gd name="connsiteX6" fmla="*/ 7788067 w 7788067"/>
              <a:gd name="connsiteY6" fmla="*/ 4100964 h 4100964"/>
              <a:gd name="connsiteX7" fmla="*/ 0 w 7788067"/>
              <a:gd name="connsiteY7" fmla="*/ 4100964 h 4100964"/>
              <a:gd name="connsiteX8" fmla="*/ 0 w 7788067"/>
              <a:gd name="connsiteY8" fmla="*/ 202873 h 4100964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289790 h 4187881"/>
              <a:gd name="connsiteX1" fmla="*/ 635237 w 7788067"/>
              <a:gd name="connsiteY1" fmla="*/ 739869 h 4187881"/>
              <a:gd name="connsiteX2" fmla="*/ 1885952 w 7788067"/>
              <a:gd name="connsiteY2" fmla="*/ 978416 h 4187881"/>
              <a:gd name="connsiteX3" fmla="*/ 3338513 w 7788067"/>
              <a:gd name="connsiteY3" fmla="*/ 961747 h 4187881"/>
              <a:gd name="connsiteX4" fmla="*/ 4781552 w 7788067"/>
              <a:gd name="connsiteY4" fmla="*/ 878404 h 4187881"/>
              <a:gd name="connsiteX5" fmla="*/ 6279357 w 7788067"/>
              <a:gd name="connsiteY5" fmla="*/ 352148 h 4187881"/>
              <a:gd name="connsiteX6" fmla="*/ 7788067 w 7788067"/>
              <a:gd name="connsiteY6" fmla="*/ 289790 h 4187881"/>
              <a:gd name="connsiteX7" fmla="*/ 7788067 w 7788067"/>
              <a:gd name="connsiteY7" fmla="*/ 4187881 h 4187881"/>
              <a:gd name="connsiteX8" fmla="*/ 0 w 7788067"/>
              <a:gd name="connsiteY8" fmla="*/ 4187881 h 4187881"/>
              <a:gd name="connsiteX9" fmla="*/ 0 w 7788067"/>
              <a:gd name="connsiteY9" fmla="*/ 289790 h 4187881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1885952 w 7788067"/>
              <a:gd name="connsiteY2" fmla="*/ 688626 h 3898091"/>
              <a:gd name="connsiteX3" fmla="*/ 3338513 w 7788067"/>
              <a:gd name="connsiteY3" fmla="*/ 671957 h 3898091"/>
              <a:gd name="connsiteX4" fmla="*/ 4781552 w 7788067"/>
              <a:gd name="connsiteY4" fmla="*/ 588614 h 3898091"/>
              <a:gd name="connsiteX5" fmla="*/ 6288882 w 7788067"/>
              <a:gd name="connsiteY5" fmla="*/ 807689 h 3898091"/>
              <a:gd name="connsiteX6" fmla="*/ 7788067 w 7788067"/>
              <a:gd name="connsiteY6" fmla="*/ 2709334 h 3898091"/>
              <a:gd name="connsiteX7" fmla="*/ 7788067 w 7788067"/>
              <a:gd name="connsiteY7" fmla="*/ 3898091 h 3898091"/>
              <a:gd name="connsiteX8" fmla="*/ 0 w 7788067"/>
              <a:gd name="connsiteY8" fmla="*/ 3898091 h 3898091"/>
              <a:gd name="connsiteX9" fmla="*/ 0 w 7788067"/>
              <a:gd name="connsiteY9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1885952 w 7788067"/>
              <a:gd name="connsiteY2" fmla="*/ 688626 h 3898091"/>
              <a:gd name="connsiteX3" fmla="*/ 3338513 w 7788067"/>
              <a:gd name="connsiteY3" fmla="*/ 671957 h 3898091"/>
              <a:gd name="connsiteX4" fmla="*/ 4781552 w 7788067"/>
              <a:gd name="connsiteY4" fmla="*/ 588614 h 3898091"/>
              <a:gd name="connsiteX5" fmla="*/ 6288882 w 7788067"/>
              <a:gd name="connsiteY5" fmla="*/ 807689 h 3898091"/>
              <a:gd name="connsiteX6" fmla="*/ 7788067 w 7788067"/>
              <a:gd name="connsiteY6" fmla="*/ 2803279 h 3898091"/>
              <a:gd name="connsiteX7" fmla="*/ 7788067 w 7788067"/>
              <a:gd name="connsiteY7" fmla="*/ 3898091 h 3898091"/>
              <a:gd name="connsiteX8" fmla="*/ 0 w 7788067"/>
              <a:gd name="connsiteY8" fmla="*/ 3898091 h 3898091"/>
              <a:gd name="connsiteX9" fmla="*/ 0 w 7788067"/>
              <a:gd name="connsiteY9" fmla="*/ 0 h 3898091"/>
              <a:gd name="connsiteX0" fmla="*/ 0 w 7790558"/>
              <a:gd name="connsiteY0" fmla="*/ 0 h 3898091"/>
              <a:gd name="connsiteX1" fmla="*/ 635237 w 7790558"/>
              <a:gd name="connsiteY1" fmla="*/ 450079 h 3898091"/>
              <a:gd name="connsiteX2" fmla="*/ 1885952 w 7790558"/>
              <a:gd name="connsiteY2" fmla="*/ 688626 h 3898091"/>
              <a:gd name="connsiteX3" fmla="*/ 3338513 w 7790558"/>
              <a:gd name="connsiteY3" fmla="*/ 671957 h 3898091"/>
              <a:gd name="connsiteX4" fmla="*/ 4781552 w 7790558"/>
              <a:gd name="connsiteY4" fmla="*/ 588614 h 3898091"/>
              <a:gd name="connsiteX5" fmla="*/ 6288882 w 7790558"/>
              <a:gd name="connsiteY5" fmla="*/ 807689 h 3898091"/>
              <a:gd name="connsiteX6" fmla="*/ 7790558 w 7790558"/>
              <a:gd name="connsiteY6" fmla="*/ 2870551 h 3898091"/>
              <a:gd name="connsiteX7" fmla="*/ 7788067 w 7790558"/>
              <a:gd name="connsiteY7" fmla="*/ 3898091 h 3898091"/>
              <a:gd name="connsiteX8" fmla="*/ 0 w 7790558"/>
              <a:gd name="connsiteY8" fmla="*/ 3898091 h 3898091"/>
              <a:gd name="connsiteX9" fmla="*/ 0 w 7790558"/>
              <a:gd name="connsiteY9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788067 w 7788306"/>
              <a:gd name="connsiteY6" fmla="*/ 2907924 h 3898091"/>
              <a:gd name="connsiteX7" fmla="*/ 7788067 w 7788306"/>
              <a:gd name="connsiteY7" fmla="*/ 3898091 h 3898091"/>
              <a:gd name="connsiteX8" fmla="*/ 0 w 7788306"/>
              <a:gd name="connsiteY8" fmla="*/ 3898091 h 3898091"/>
              <a:gd name="connsiteX9" fmla="*/ 0 w 7788306"/>
              <a:gd name="connsiteY9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150757 w 7788306"/>
              <a:gd name="connsiteY6" fmla="*/ 1612454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306" h="3898091">
                <a:moveTo>
                  <a:pt x="0" y="0"/>
                </a:moveTo>
                <a:cubicBezTo>
                  <a:pt x="86362" y="145620"/>
                  <a:pt x="325674" y="330546"/>
                  <a:pt x="635237" y="450079"/>
                </a:cubicBezTo>
                <a:cubicBezTo>
                  <a:pt x="944800" y="569612"/>
                  <a:pt x="1450091" y="679824"/>
                  <a:pt x="1885952" y="688626"/>
                </a:cubicBezTo>
                <a:cubicBezTo>
                  <a:pt x="2340863" y="704571"/>
                  <a:pt x="2414358" y="727197"/>
                  <a:pt x="3338513" y="671957"/>
                </a:cubicBezTo>
                <a:cubicBezTo>
                  <a:pt x="3819526" y="644176"/>
                  <a:pt x="4300539" y="604489"/>
                  <a:pt x="4781552" y="588614"/>
                </a:cubicBezTo>
                <a:cubicBezTo>
                  <a:pt x="5697936" y="584645"/>
                  <a:pt x="6187845" y="767679"/>
                  <a:pt x="6288882" y="807689"/>
                </a:cubicBezTo>
                <a:cubicBezTo>
                  <a:pt x="6549206" y="893617"/>
                  <a:pt x="7037929" y="1120397"/>
                  <a:pt x="7335132" y="1522758"/>
                </a:cubicBezTo>
                <a:cubicBezTo>
                  <a:pt x="7719539" y="2024782"/>
                  <a:pt x="7756596" y="2467187"/>
                  <a:pt x="7788067" y="2907924"/>
                </a:cubicBezTo>
                <a:cubicBezTo>
                  <a:pt x="7787237" y="3250437"/>
                  <a:pt x="7788897" y="3555578"/>
                  <a:pt x="7788067" y="3898091"/>
                </a:cubicBezTo>
                <a:lnTo>
                  <a:pt x="0" y="38980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tIns="720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3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60151" y="2807311"/>
            <a:ext cx="2734850" cy="147689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US" sz="140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400" dirty="0" smtClean="0"/>
              <a:t>Insert your subheading here to support your heading</a:t>
            </a:r>
            <a:endParaRPr lang="en-GB" sz="1400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8060151" y="5276619"/>
            <a:ext cx="2734849" cy="914400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FontTx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smtClean="0"/>
              <a:t>Insert Author, department, date, place</a:t>
            </a:r>
            <a:endParaRPr lang="en-GB" dirty="0"/>
          </a:p>
        </p:txBody>
      </p:sp>
      <p:cxnSp>
        <p:nvCxnSpPr>
          <p:cNvPr id="33" name="Conector recto 12"/>
          <p:cNvCxnSpPr/>
          <p:nvPr userDrawn="1"/>
        </p:nvCxnSpPr>
        <p:spPr>
          <a:xfrm flipH="1">
            <a:off x="8088725" y="2680050"/>
            <a:ext cx="2730366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Freeform 5"/>
          <p:cNvSpPr>
            <a:spLocks noEditPoints="1"/>
          </p:cNvSpPr>
          <p:nvPr userDrawn="1"/>
        </p:nvSpPr>
        <p:spPr bwMode="auto">
          <a:xfrm>
            <a:off x="9077101" y="455322"/>
            <a:ext cx="1935163" cy="254000"/>
          </a:xfrm>
          <a:custGeom>
            <a:avLst/>
            <a:gdLst>
              <a:gd name="T0" fmla="*/ 2581 w 3657"/>
              <a:gd name="T1" fmla="*/ 475 h 480"/>
              <a:gd name="T2" fmla="*/ 2487 w 3657"/>
              <a:gd name="T3" fmla="*/ 398 h 480"/>
              <a:gd name="T4" fmla="*/ 2431 w 3657"/>
              <a:gd name="T5" fmla="*/ 85 h 480"/>
              <a:gd name="T6" fmla="*/ 2596 w 3657"/>
              <a:gd name="T7" fmla="*/ 6 h 480"/>
              <a:gd name="T8" fmla="*/ 2300 w 3657"/>
              <a:gd name="T9" fmla="*/ 457 h 480"/>
              <a:gd name="T10" fmla="*/ 688 w 3657"/>
              <a:gd name="T11" fmla="*/ 13 h 480"/>
              <a:gd name="T12" fmla="*/ 757 w 3657"/>
              <a:gd name="T13" fmla="*/ 396 h 480"/>
              <a:gd name="T14" fmla="*/ 829 w 3657"/>
              <a:gd name="T15" fmla="*/ 421 h 480"/>
              <a:gd name="T16" fmla="*/ 1024 w 3657"/>
              <a:gd name="T17" fmla="*/ 1 h 480"/>
              <a:gd name="T18" fmla="*/ 293 w 3657"/>
              <a:gd name="T19" fmla="*/ 373 h 480"/>
              <a:gd name="T20" fmla="*/ 129 w 3657"/>
              <a:gd name="T21" fmla="*/ 389 h 480"/>
              <a:gd name="T22" fmla="*/ 106 w 3657"/>
              <a:gd name="T23" fmla="*/ 310 h 480"/>
              <a:gd name="T24" fmla="*/ 293 w 3657"/>
              <a:gd name="T25" fmla="*/ 373 h 480"/>
              <a:gd name="T26" fmla="*/ 59 w 3657"/>
              <a:gd name="T27" fmla="*/ 114 h 480"/>
              <a:gd name="T28" fmla="*/ 263 w 3657"/>
              <a:gd name="T29" fmla="*/ 100 h 480"/>
              <a:gd name="T30" fmla="*/ 201 w 3657"/>
              <a:gd name="T31" fmla="*/ 197 h 480"/>
              <a:gd name="T32" fmla="*/ 10 w 3657"/>
              <a:gd name="T33" fmla="*/ 288 h 480"/>
              <a:gd name="T34" fmla="*/ 39 w 3657"/>
              <a:gd name="T35" fmla="*/ 442 h 480"/>
              <a:gd name="T36" fmla="*/ 185 w 3657"/>
              <a:gd name="T37" fmla="*/ 478 h 480"/>
              <a:gd name="T38" fmla="*/ 320 w 3657"/>
              <a:gd name="T39" fmla="*/ 453 h 480"/>
              <a:gd name="T40" fmla="*/ 373 w 3657"/>
              <a:gd name="T41" fmla="*/ 51 h 480"/>
              <a:gd name="T42" fmla="*/ 1485 w 3657"/>
              <a:gd name="T43" fmla="*/ 373 h 480"/>
              <a:gd name="T44" fmla="*/ 1315 w 3657"/>
              <a:gd name="T45" fmla="*/ 385 h 480"/>
              <a:gd name="T46" fmla="*/ 1300 w 3657"/>
              <a:gd name="T47" fmla="*/ 305 h 480"/>
              <a:gd name="T48" fmla="*/ 1423 w 3657"/>
              <a:gd name="T49" fmla="*/ 0 h 480"/>
              <a:gd name="T50" fmla="*/ 1263 w 3657"/>
              <a:gd name="T51" fmla="*/ 110 h 480"/>
              <a:gd name="T52" fmla="*/ 1461 w 3657"/>
              <a:gd name="T53" fmla="*/ 105 h 480"/>
              <a:gd name="T54" fmla="*/ 1364 w 3657"/>
              <a:gd name="T55" fmla="*/ 198 h 480"/>
              <a:gd name="T56" fmla="*/ 1198 w 3657"/>
              <a:gd name="T57" fmla="*/ 302 h 480"/>
              <a:gd name="T58" fmla="*/ 1241 w 3657"/>
              <a:gd name="T59" fmla="*/ 450 h 480"/>
              <a:gd name="T60" fmla="*/ 1403 w 3657"/>
              <a:gd name="T61" fmla="*/ 474 h 480"/>
              <a:gd name="T62" fmla="*/ 1524 w 3657"/>
              <a:gd name="T63" fmla="*/ 457 h 480"/>
              <a:gd name="T64" fmla="*/ 1555 w 3657"/>
              <a:gd name="T65" fmla="*/ 40 h 480"/>
              <a:gd name="T66" fmla="*/ 3055 w 3657"/>
              <a:gd name="T67" fmla="*/ 366 h 480"/>
              <a:gd name="T68" fmla="*/ 2900 w 3657"/>
              <a:gd name="T69" fmla="*/ 378 h 480"/>
              <a:gd name="T70" fmla="*/ 2852 w 3657"/>
              <a:gd name="T71" fmla="*/ 5 h 480"/>
              <a:gd name="T72" fmla="*/ 2779 w 3657"/>
              <a:gd name="T73" fmla="*/ 408 h 480"/>
              <a:gd name="T74" fmla="*/ 2940 w 3657"/>
              <a:gd name="T75" fmla="*/ 479 h 480"/>
              <a:gd name="T76" fmla="*/ 3108 w 3657"/>
              <a:gd name="T77" fmla="*/ 452 h 480"/>
              <a:gd name="T78" fmla="*/ 3307 w 3657"/>
              <a:gd name="T79" fmla="*/ 463 h 480"/>
              <a:gd name="T80" fmla="*/ 3529 w 3657"/>
              <a:gd name="T81" fmla="*/ 473 h 480"/>
              <a:gd name="T82" fmla="*/ 3657 w 3657"/>
              <a:gd name="T83" fmla="*/ 337 h 480"/>
              <a:gd name="T84" fmla="*/ 3585 w 3657"/>
              <a:gd name="T85" fmla="*/ 228 h 480"/>
              <a:gd name="T86" fmla="*/ 3420 w 3657"/>
              <a:gd name="T87" fmla="*/ 142 h 480"/>
              <a:gd name="T88" fmla="*/ 3464 w 3657"/>
              <a:gd name="T89" fmla="*/ 85 h 480"/>
              <a:gd name="T90" fmla="*/ 3639 w 3657"/>
              <a:gd name="T91" fmla="*/ 33 h 480"/>
              <a:gd name="T92" fmla="*/ 3421 w 3657"/>
              <a:gd name="T93" fmla="*/ 9 h 480"/>
              <a:gd name="T94" fmla="*/ 3313 w 3657"/>
              <a:gd name="T95" fmla="*/ 137 h 480"/>
              <a:gd name="T96" fmla="*/ 3402 w 3657"/>
              <a:gd name="T97" fmla="*/ 257 h 480"/>
              <a:gd name="T98" fmla="*/ 3551 w 3657"/>
              <a:gd name="T99" fmla="*/ 337 h 480"/>
              <a:gd name="T100" fmla="*/ 3505 w 3657"/>
              <a:gd name="T101" fmla="*/ 392 h 480"/>
              <a:gd name="T102" fmla="*/ 1845 w 3657"/>
              <a:gd name="T103" fmla="*/ 90 h 480"/>
              <a:gd name="T104" fmla="*/ 2015 w 3657"/>
              <a:gd name="T105" fmla="*/ 108 h 480"/>
              <a:gd name="T106" fmla="*/ 2063 w 3657"/>
              <a:gd name="T107" fmla="*/ 275 h 480"/>
              <a:gd name="T108" fmla="*/ 1958 w 3657"/>
              <a:gd name="T109" fmla="*/ 396 h 480"/>
              <a:gd name="T110" fmla="*/ 1860 w 3657"/>
              <a:gd name="T111" fmla="*/ 5 h 480"/>
              <a:gd name="T112" fmla="*/ 1915 w 3657"/>
              <a:gd name="T113" fmla="*/ 480 h 480"/>
              <a:gd name="T114" fmla="*/ 2122 w 3657"/>
              <a:gd name="T115" fmla="*/ 414 h 480"/>
              <a:gd name="T116" fmla="*/ 2173 w 3657"/>
              <a:gd name="T117" fmla="*/ 210 h 480"/>
              <a:gd name="T118" fmla="*/ 2011 w 3657"/>
              <a:gd name="T119" fmla="*/ 9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80">
                <a:moveTo>
                  <a:pt x="2300" y="457"/>
                </a:moveTo>
                <a:lnTo>
                  <a:pt x="2300" y="457"/>
                </a:lnTo>
                <a:lnTo>
                  <a:pt x="2313" y="460"/>
                </a:lnTo>
                <a:lnTo>
                  <a:pt x="2352" y="468"/>
                </a:lnTo>
                <a:lnTo>
                  <a:pt x="2379" y="472"/>
                </a:lnTo>
                <a:lnTo>
                  <a:pt x="2410" y="477"/>
                </a:lnTo>
                <a:lnTo>
                  <a:pt x="2445" y="479"/>
                </a:lnTo>
                <a:lnTo>
                  <a:pt x="2482" y="480"/>
                </a:lnTo>
                <a:lnTo>
                  <a:pt x="2482" y="480"/>
                </a:lnTo>
                <a:lnTo>
                  <a:pt x="2520" y="479"/>
                </a:lnTo>
                <a:lnTo>
                  <a:pt x="2554" y="478"/>
                </a:lnTo>
                <a:lnTo>
                  <a:pt x="2581" y="475"/>
                </a:lnTo>
                <a:lnTo>
                  <a:pt x="2603" y="473"/>
                </a:lnTo>
                <a:lnTo>
                  <a:pt x="2633" y="470"/>
                </a:lnTo>
                <a:lnTo>
                  <a:pt x="2642" y="467"/>
                </a:lnTo>
                <a:lnTo>
                  <a:pt x="2642" y="388"/>
                </a:lnTo>
                <a:lnTo>
                  <a:pt x="2642" y="388"/>
                </a:lnTo>
                <a:lnTo>
                  <a:pt x="2633" y="389"/>
                </a:lnTo>
                <a:lnTo>
                  <a:pt x="2606" y="393"/>
                </a:lnTo>
                <a:lnTo>
                  <a:pt x="2564" y="397"/>
                </a:lnTo>
                <a:lnTo>
                  <a:pt x="2539" y="398"/>
                </a:lnTo>
                <a:lnTo>
                  <a:pt x="2511" y="398"/>
                </a:lnTo>
                <a:lnTo>
                  <a:pt x="2511" y="398"/>
                </a:lnTo>
                <a:lnTo>
                  <a:pt x="2487" y="398"/>
                </a:lnTo>
                <a:lnTo>
                  <a:pt x="2466" y="397"/>
                </a:lnTo>
                <a:lnTo>
                  <a:pt x="2432" y="393"/>
                </a:lnTo>
                <a:lnTo>
                  <a:pt x="2411" y="391"/>
                </a:lnTo>
                <a:lnTo>
                  <a:pt x="2403" y="390"/>
                </a:lnTo>
                <a:lnTo>
                  <a:pt x="2403" y="277"/>
                </a:lnTo>
                <a:lnTo>
                  <a:pt x="2610" y="277"/>
                </a:lnTo>
                <a:lnTo>
                  <a:pt x="2610" y="196"/>
                </a:lnTo>
                <a:lnTo>
                  <a:pt x="2403" y="196"/>
                </a:lnTo>
                <a:lnTo>
                  <a:pt x="2403" y="89"/>
                </a:lnTo>
                <a:lnTo>
                  <a:pt x="2403" y="89"/>
                </a:lnTo>
                <a:lnTo>
                  <a:pt x="2411" y="88"/>
                </a:lnTo>
                <a:lnTo>
                  <a:pt x="2431" y="85"/>
                </a:lnTo>
                <a:lnTo>
                  <a:pt x="2463" y="83"/>
                </a:lnTo>
                <a:lnTo>
                  <a:pt x="2504" y="82"/>
                </a:lnTo>
                <a:lnTo>
                  <a:pt x="2504" y="82"/>
                </a:lnTo>
                <a:lnTo>
                  <a:pt x="2530" y="82"/>
                </a:lnTo>
                <a:lnTo>
                  <a:pt x="2554" y="83"/>
                </a:lnTo>
                <a:lnTo>
                  <a:pt x="2595" y="87"/>
                </a:lnTo>
                <a:lnTo>
                  <a:pt x="2624" y="90"/>
                </a:lnTo>
                <a:lnTo>
                  <a:pt x="2634" y="92"/>
                </a:lnTo>
                <a:lnTo>
                  <a:pt x="2634" y="12"/>
                </a:lnTo>
                <a:lnTo>
                  <a:pt x="2634" y="12"/>
                </a:lnTo>
                <a:lnTo>
                  <a:pt x="2624" y="10"/>
                </a:lnTo>
                <a:lnTo>
                  <a:pt x="2596" y="6"/>
                </a:lnTo>
                <a:lnTo>
                  <a:pt x="2552" y="2"/>
                </a:lnTo>
                <a:lnTo>
                  <a:pt x="2524" y="1"/>
                </a:lnTo>
                <a:lnTo>
                  <a:pt x="2493" y="0"/>
                </a:lnTo>
                <a:lnTo>
                  <a:pt x="2493" y="0"/>
                </a:lnTo>
                <a:lnTo>
                  <a:pt x="2450" y="1"/>
                </a:lnTo>
                <a:lnTo>
                  <a:pt x="2413" y="3"/>
                </a:lnTo>
                <a:lnTo>
                  <a:pt x="2380" y="7"/>
                </a:lnTo>
                <a:lnTo>
                  <a:pt x="2352" y="10"/>
                </a:lnTo>
                <a:lnTo>
                  <a:pt x="2329" y="15"/>
                </a:lnTo>
                <a:lnTo>
                  <a:pt x="2313" y="17"/>
                </a:lnTo>
                <a:lnTo>
                  <a:pt x="2300" y="21"/>
                </a:lnTo>
                <a:lnTo>
                  <a:pt x="2300" y="457"/>
                </a:lnTo>
                <a:close/>
                <a:moveTo>
                  <a:pt x="818" y="276"/>
                </a:moveTo>
                <a:lnTo>
                  <a:pt x="818" y="276"/>
                </a:lnTo>
                <a:lnTo>
                  <a:pt x="813" y="288"/>
                </a:lnTo>
                <a:lnTo>
                  <a:pt x="810" y="302"/>
                </a:lnTo>
                <a:lnTo>
                  <a:pt x="810" y="302"/>
                </a:lnTo>
                <a:lnTo>
                  <a:pt x="805" y="288"/>
                </a:lnTo>
                <a:lnTo>
                  <a:pt x="802" y="276"/>
                </a:lnTo>
                <a:lnTo>
                  <a:pt x="710" y="44"/>
                </a:lnTo>
                <a:lnTo>
                  <a:pt x="710" y="44"/>
                </a:lnTo>
                <a:lnTo>
                  <a:pt x="703" y="31"/>
                </a:lnTo>
                <a:lnTo>
                  <a:pt x="696" y="21"/>
                </a:lnTo>
                <a:lnTo>
                  <a:pt x="688" y="13"/>
                </a:lnTo>
                <a:lnTo>
                  <a:pt x="679" y="8"/>
                </a:lnTo>
                <a:lnTo>
                  <a:pt x="667" y="3"/>
                </a:lnTo>
                <a:lnTo>
                  <a:pt x="655" y="1"/>
                </a:lnTo>
                <a:lnTo>
                  <a:pt x="641" y="1"/>
                </a:lnTo>
                <a:lnTo>
                  <a:pt x="625" y="0"/>
                </a:lnTo>
                <a:lnTo>
                  <a:pt x="625" y="0"/>
                </a:lnTo>
                <a:lnTo>
                  <a:pt x="596" y="1"/>
                </a:lnTo>
                <a:lnTo>
                  <a:pt x="577" y="2"/>
                </a:lnTo>
                <a:lnTo>
                  <a:pt x="530" y="473"/>
                </a:lnTo>
                <a:lnTo>
                  <a:pt x="635" y="473"/>
                </a:lnTo>
                <a:lnTo>
                  <a:pt x="658" y="157"/>
                </a:lnTo>
                <a:lnTo>
                  <a:pt x="757" y="396"/>
                </a:lnTo>
                <a:lnTo>
                  <a:pt x="757" y="396"/>
                </a:lnTo>
                <a:lnTo>
                  <a:pt x="760" y="403"/>
                </a:lnTo>
                <a:lnTo>
                  <a:pt x="765" y="408"/>
                </a:lnTo>
                <a:lnTo>
                  <a:pt x="770" y="413"/>
                </a:lnTo>
                <a:lnTo>
                  <a:pt x="775" y="417"/>
                </a:lnTo>
                <a:lnTo>
                  <a:pt x="782" y="419"/>
                </a:lnTo>
                <a:lnTo>
                  <a:pt x="790" y="421"/>
                </a:lnTo>
                <a:lnTo>
                  <a:pt x="800" y="422"/>
                </a:lnTo>
                <a:lnTo>
                  <a:pt x="810" y="422"/>
                </a:lnTo>
                <a:lnTo>
                  <a:pt x="810" y="422"/>
                </a:lnTo>
                <a:lnTo>
                  <a:pt x="820" y="422"/>
                </a:lnTo>
                <a:lnTo>
                  <a:pt x="829" y="421"/>
                </a:lnTo>
                <a:lnTo>
                  <a:pt x="837" y="419"/>
                </a:lnTo>
                <a:lnTo>
                  <a:pt x="844" y="417"/>
                </a:lnTo>
                <a:lnTo>
                  <a:pt x="850" y="413"/>
                </a:lnTo>
                <a:lnTo>
                  <a:pt x="855" y="408"/>
                </a:lnTo>
                <a:lnTo>
                  <a:pt x="858" y="403"/>
                </a:lnTo>
                <a:lnTo>
                  <a:pt x="862" y="396"/>
                </a:lnTo>
                <a:lnTo>
                  <a:pt x="961" y="157"/>
                </a:lnTo>
                <a:lnTo>
                  <a:pt x="984" y="473"/>
                </a:lnTo>
                <a:lnTo>
                  <a:pt x="1088" y="473"/>
                </a:lnTo>
                <a:lnTo>
                  <a:pt x="1041" y="2"/>
                </a:lnTo>
                <a:lnTo>
                  <a:pt x="1041" y="2"/>
                </a:lnTo>
                <a:lnTo>
                  <a:pt x="1024" y="1"/>
                </a:lnTo>
                <a:lnTo>
                  <a:pt x="994" y="0"/>
                </a:lnTo>
                <a:lnTo>
                  <a:pt x="994" y="0"/>
                </a:lnTo>
                <a:lnTo>
                  <a:pt x="978" y="1"/>
                </a:lnTo>
                <a:lnTo>
                  <a:pt x="964" y="1"/>
                </a:lnTo>
                <a:lnTo>
                  <a:pt x="951" y="3"/>
                </a:lnTo>
                <a:lnTo>
                  <a:pt x="941" y="8"/>
                </a:lnTo>
                <a:lnTo>
                  <a:pt x="931" y="13"/>
                </a:lnTo>
                <a:lnTo>
                  <a:pt x="923" y="21"/>
                </a:lnTo>
                <a:lnTo>
                  <a:pt x="916" y="31"/>
                </a:lnTo>
                <a:lnTo>
                  <a:pt x="910" y="44"/>
                </a:lnTo>
                <a:lnTo>
                  <a:pt x="818" y="276"/>
                </a:lnTo>
                <a:close/>
                <a:moveTo>
                  <a:pt x="293" y="373"/>
                </a:moveTo>
                <a:lnTo>
                  <a:pt x="293" y="373"/>
                </a:lnTo>
                <a:lnTo>
                  <a:pt x="271" y="380"/>
                </a:lnTo>
                <a:lnTo>
                  <a:pt x="242" y="389"/>
                </a:lnTo>
                <a:lnTo>
                  <a:pt x="225" y="392"/>
                </a:lnTo>
                <a:lnTo>
                  <a:pt x="209" y="396"/>
                </a:lnTo>
                <a:lnTo>
                  <a:pt x="193" y="398"/>
                </a:lnTo>
                <a:lnTo>
                  <a:pt x="177" y="398"/>
                </a:lnTo>
                <a:lnTo>
                  <a:pt x="177" y="398"/>
                </a:lnTo>
                <a:lnTo>
                  <a:pt x="162" y="398"/>
                </a:lnTo>
                <a:lnTo>
                  <a:pt x="147" y="396"/>
                </a:lnTo>
                <a:lnTo>
                  <a:pt x="135" y="391"/>
                </a:lnTo>
                <a:lnTo>
                  <a:pt x="129" y="389"/>
                </a:lnTo>
                <a:lnTo>
                  <a:pt x="123" y="385"/>
                </a:lnTo>
                <a:lnTo>
                  <a:pt x="118" y="381"/>
                </a:lnTo>
                <a:lnTo>
                  <a:pt x="114" y="377"/>
                </a:lnTo>
                <a:lnTo>
                  <a:pt x="110" y="372"/>
                </a:lnTo>
                <a:lnTo>
                  <a:pt x="107" y="366"/>
                </a:lnTo>
                <a:lnTo>
                  <a:pt x="105" y="360"/>
                </a:lnTo>
                <a:lnTo>
                  <a:pt x="104" y="353"/>
                </a:lnTo>
                <a:lnTo>
                  <a:pt x="102" y="345"/>
                </a:lnTo>
                <a:lnTo>
                  <a:pt x="101" y="337"/>
                </a:lnTo>
                <a:lnTo>
                  <a:pt x="101" y="337"/>
                </a:lnTo>
                <a:lnTo>
                  <a:pt x="102" y="323"/>
                </a:lnTo>
                <a:lnTo>
                  <a:pt x="106" y="310"/>
                </a:lnTo>
                <a:lnTo>
                  <a:pt x="108" y="305"/>
                </a:lnTo>
                <a:lnTo>
                  <a:pt x="112" y="299"/>
                </a:lnTo>
                <a:lnTo>
                  <a:pt x="116" y="294"/>
                </a:lnTo>
                <a:lnTo>
                  <a:pt x="120" y="290"/>
                </a:lnTo>
                <a:lnTo>
                  <a:pt x="125" y="286"/>
                </a:lnTo>
                <a:lnTo>
                  <a:pt x="131" y="283"/>
                </a:lnTo>
                <a:lnTo>
                  <a:pt x="138" y="279"/>
                </a:lnTo>
                <a:lnTo>
                  <a:pt x="145" y="277"/>
                </a:lnTo>
                <a:lnTo>
                  <a:pt x="163" y="273"/>
                </a:lnTo>
                <a:lnTo>
                  <a:pt x="183" y="271"/>
                </a:lnTo>
                <a:lnTo>
                  <a:pt x="293" y="268"/>
                </a:lnTo>
                <a:lnTo>
                  <a:pt x="293" y="373"/>
                </a:lnTo>
                <a:close/>
                <a:moveTo>
                  <a:pt x="231" y="0"/>
                </a:moveTo>
                <a:lnTo>
                  <a:pt x="231" y="0"/>
                </a:lnTo>
                <a:lnTo>
                  <a:pt x="198" y="1"/>
                </a:lnTo>
                <a:lnTo>
                  <a:pt x="166" y="5"/>
                </a:lnTo>
                <a:lnTo>
                  <a:pt x="136" y="8"/>
                </a:lnTo>
                <a:lnTo>
                  <a:pt x="109" y="14"/>
                </a:lnTo>
                <a:lnTo>
                  <a:pt x="86" y="20"/>
                </a:lnTo>
                <a:lnTo>
                  <a:pt x="66" y="25"/>
                </a:lnTo>
                <a:lnTo>
                  <a:pt x="49" y="31"/>
                </a:lnTo>
                <a:lnTo>
                  <a:pt x="37" y="37"/>
                </a:lnTo>
                <a:lnTo>
                  <a:pt x="59" y="114"/>
                </a:lnTo>
                <a:lnTo>
                  <a:pt x="59" y="114"/>
                </a:lnTo>
                <a:lnTo>
                  <a:pt x="71" y="110"/>
                </a:lnTo>
                <a:lnTo>
                  <a:pt x="104" y="102"/>
                </a:lnTo>
                <a:lnTo>
                  <a:pt x="125" y="97"/>
                </a:lnTo>
                <a:lnTo>
                  <a:pt x="150" y="92"/>
                </a:lnTo>
                <a:lnTo>
                  <a:pt x="175" y="90"/>
                </a:lnTo>
                <a:lnTo>
                  <a:pt x="201" y="89"/>
                </a:lnTo>
                <a:lnTo>
                  <a:pt x="201" y="89"/>
                </a:lnTo>
                <a:lnTo>
                  <a:pt x="222" y="90"/>
                </a:lnTo>
                <a:lnTo>
                  <a:pt x="240" y="92"/>
                </a:lnTo>
                <a:lnTo>
                  <a:pt x="248" y="95"/>
                </a:lnTo>
                <a:lnTo>
                  <a:pt x="257" y="97"/>
                </a:lnTo>
                <a:lnTo>
                  <a:pt x="263" y="100"/>
                </a:lnTo>
                <a:lnTo>
                  <a:pt x="269" y="105"/>
                </a:lnTo>
                <a:lnTo>
                  <a:pt x="275" y="110"/>
                </a:lnTo>
                <a:lnTo>
                  <a:pt x="280" y="114"/>
                </a:lnTo>
                <a:lnTo>
                  <a:pt x="283" y="121"/>
                </a:lnTo>
                <a:lnTo>
                  <a:pt x="286" y="128"/>
                </a:lnTo>
                <a:lnTo>
                  <a:pt x="289" y="135"/>
                </a:lnTo>
                <a:lnTo>
                  <a:pt x="291" y="144"/>
                </a:lnTo>
                <a:lnTo>
                  <a:pt x="292" y="153"/>
                </a:lnTo>
                <a:lnTo>
                  <a:pt x="292" y="164"/>
                </a:lnTo>
                <a:lnTo>
                  <a:pt x="292" y="197"/>
                </a:lnTo>
                <a:lnTo>
                  <a:pt x="201" y="197"/>
                </a:lnTo>
                <a:lnTo>
                  <a:pt x="201" y="197"/>
                </a:lnTo>
                <a:lnTo>
                  <a:pt x="174" y="198"/>
                </a:lnTo>
                <a:lnTo>
                  <a:pt x="148" y="201"/>
                </a:lnTo>
                <a:lnTo>
                  <a:pt x="125" y="204"/>
                </a:lnTo>
                <a:lnTo>
                  <a:pt x="105" y="210"/>
                </a:lnTo>
                <a:lnTo>
                  <a:pt x="86" y="216"/>
                </a:lnTo>
                <a:lnTo>
                  <a:pt x="69" y="224"/>
                </a:lnTo>
                <a:lnTo>
                  <a:pt x="55" y="232"/>
                </a:lnTo>
                <a:lnTo>
                  <a:pt x="43" y="242"/>
                </a:lnTo>
                <a:lnTo>
                  <a:pt x="32" y="253"/>
                </a:lnTo>
                <a:lnTo>
                  <a:pt x="23" y="264"/>
                </a:lnTo>
                <a:lnTo>
                  <a:pt x="16" y="276"/>
                </a:lnTo>
                <a:lnTo>
                  <a:pt x="10" y="288"/>
                </a:lnTo>
                <a:lnTo>
                  <a:pt x="6" y="302"/>
                </a:lnTo>
                <a:lnTo>
                  <a:pt x="2" y="316"/>
                </a:lnTo>
                <a:lnTo>
                  <a:pt x="1" y="330"/>
                </a:lnTo>
                <a:lnTo>
                  <a:pt x="0" y="344"/>
                </a:lnTo>
                <a:lnTo>
                  <a:pt x="0" y="344"/>
                </a:lnTo>
                <a:lnTo>
                  <a:pt x="1" y="362"/>
                </a:lnTo>
                <a:lnTo>
                  <a:pt x="3" y="380"/>
                </a:lnTo>
                <a:lnTo>
                  <a:pt x="8" y="395"/>
                </a:lnTo>
                <a:lnTo>
                  <a:pt x="14" y="408"/>
                </a:lnTo>
                <a:lnTo>
                  <a:pt x="22" y="421"/>
                </a:lnTo>
                <a:lnTo>
                  <a:pt x="30" y="433"/>
                </a:lnTo>
                <a:lnTo>
                  <a:pt x="39" y="442"/>
                </a:lnTo>
                <a:lnTo>
                  <a:pt x="51" y="450"/>
                </a:lnTo>
                <a:lnTo>
                  <a:pt x="61" y="458"/>
                </a:lnTo>
                <a:lnTo>
                  <a:pt x="74" y="464"/>
                </a:lnTo>
                <a:lnTo>
                  <a:pt x="86" y="468"/>
                </a:lnTo>
                <a:lnTo>
                  <a:pt x="100" y="473"/>
                </a:lnTo>
                <a:lnTo>
                  <a:pt x="114" y="475"/>
                </a:lnTo>
                <a:lnTo>
                  <a:pt x="128" y="478"/>
                </a:lnTo>
                <a:lnTo>
                  <a:pt x="141" y="479"/>
                </a:lnTo>
                <a:lnTo>
                  <a:pt x="155" y="480"/>
                </a:lnTo>
                <a:lnTo>
                  <a:pt x="155" y="480"/>
                </a:lnTo>
                <a:lnTo>
                  <a:pt x="170" y="479"/>
                </a:lnTo>
                <a:lnTo>
                  <a:pt x="185" y="478"/>
                </a:lnTo>
                <a:lnTo>
                  <a:pt x="213" y="474"/>
                </a:lnTo>
                <a:lnTo>
                  <a:pt x="236" y="468"/>
                </a:lnTo>
                <a:lnTo>
                  <a:pt x="255" y="462"/>
                </a:lnTo>
                <a:lnTo>
                  <a:pt x="271" y="456"/>
                </a:lnTo>
                <a:lnTo>
                  <a:pt x="284" y="450"/>
                </a:lnTo>
                <a:lnTo>
                  <a:pt x="292" y="445"/>
                </a:lnTo>
                <a:lnTo>
                  <a:pt x="297" y="444"/>
                </a:lnTo>
                <a:lnTo>
                  <a:pt x="297" y="444"/>
                </a:lnTo>
                <a:lnTo>
                  <a:pt x="299" y="445"/>
                </a:lnTo>
                <a:lnTo>
                  <a:pt x="304" y="447"/>
                </a:lnTo>
                <a:lnTo>
                  <a:pt x="311" y="450"/>
                </a:lnTo>
                <a:lnTo>
                  <a:pt x="320" y="453"/>
                </a:lnTo>
                <a:lnTo>
                  <a:pt x="332" y="457"/>
                </a:lnTo>
                <a:lnTo>
                  <a:pt x="350" y="460"/>
                </a:lnTo>
                <a:lnTo>
                  <a:pt x="370" y="462"/>
                </a:lnTo>
                <a:lnTo>
                  <a:pt x="397" y="463"/>
                </a:lnTo>
                <a:lnTo>
                  <a:pt x="397" y="137"/>
                </a:lnTo>
                <a:lnTo>
                  <a:pt x="397" y="137"/>
                </a:lnTo>
                <a:lnTo>
                  <a:pt x="397" y="119"/>
                </a:lnTo>
                <a:lnTo>
                  <a:pt x="395" y="103"/>
                </a:lnTo>
                <a:lnTo>
                  <a:pt x="391" y="88"/>
                </a:lnTo>
                <a:lnTo>
                  <a:pt x="387" y="74"/>
                </a:lnTo>
                <a:lnTo>
                  <a:pt x="380" y="62"/>
                </a:lnTo>
                <a:lnTo>
                  <a:pt x="373" y="51"/>
                </a:lnTo>
                <a:lnTo>
                  <a:pt x="364" y="40"/>
                </a:lnTo>
                <a:lnTo>
                  <a:pt x="353" y="32"/>
                </a:lnTo>
                <a:lnTo>
                  <a:pt x="343" y="24"/>
                </a:lnTo>
                <a:lnTo>
                  <a:pt x="330" y="17"/>
                </a:lnTo>
                <a:lnTo>
                  <a:pt x="316" y="13"/>
                </a:lnTo>
                <a:lnTo>
                  <a:pt x="301" y="8"/>
                </a:lnTo>
                <a:lnTo>
                  <a:pt x="285" y="5"/>
                </a:lnTo>
                <a:lnTo>
                  <a:pt x="268" y="2"/>
                </a:lnTo>
                <a:lnTo>
                  <a:pt x="251" y="1"/>
                </a:lnTo>
                <a:lnTo>
                  <a:pt x="231" y="0"/>
                </a:lnTo>
                <a:close/>
                <a:moveTo>
                  <a:pt x="1485" y="373"/>
                </a:moveTo>
                <a:lnTo>
                  <a:pt x="1485" y="373"/>
                </a:lnTo>
                <a:lnTo>
                  <a:pt x="1463" y="380"/>
                </a:lnTo>
                <a:lnTo>
                  <a:pt x="1433" y="389"/>
                </a:lnTo>
                <a:lnTo>
                  <a:pt x="1417" y="392"/>
                </a:lnTo>
                <a:lnTo>
                  <a:pt x="1400" y="396"/>
                </a:lnTo>
                <a:lnTo>
                  <a:pt x="1384" y="398"/>
                </a:lnTo>
                <a:lnTo>
                  <a:pt x="1369" y="398"/>
                </a:lnTo>
                <a:lnTo>
                  <a:pt x="1369" y="398"/>
                </a:lnTo>
                <a:lnTo>
                  <a:pt x="1353" y="398"/>
                </a:lnTo>
                <a:lnTo>
                  <a:pt x="1339" y="396"/>
                </a:lnTo>
                <a:lnTo>
                  <a:pt x="1325" y="391"/>
                </a:lnTo>
                <a:lnTo>
                  <a:pt x="1319" y="389"/>
                </a:lnTo>
                <a:lnTo>
                  <a:pt x="1315" y="385"/>
                </a:lnTo>
                <a:lnTo>
                  <a:pt x="1310" y="381"/>
                </a:lnTo>
                <a:lnTo>
                  <a:pt x="1306" y="377"/>
                </a:lnTo>
                <a:lnTo>
                  <a:pt x="1302" y="372"/>
                </a:lnTo>
                <a:lnTo>
                  <a:pt x="1299" y="366"/>
                </a:lnTo>
                <a:lnTo>
                  <a:pt x="1296" y="360"/>
                </a:lnTo>
                <a:lnTo>
                  <a:pt x="1294" y="353"/>
                </a:lnTo>
                <a:lnTo>
                  <a:pt x="1293" y="345"/>
                </a:lnTo>
                <a:lnTo>
                  <a:pt x="1293" y="337"/>
                </a:lnTo>
                <a:lnTo>
                  <a:pt x="1293" y="337"/>
                </a:lnTo>
                <a:lnTo>
                  <a:pt x="1294" y="323"/>
                </a:lnTo>
                <a:lnTo>
                  <a:pt x="1298" y="310"/>
                </a:lnTo>
                <a:lnTo>
                  <a:pt x="1300" y="305"/>
                </a:lnTo>
                <a:lnTo>
                  <a:pt x="1303" y="299"/>
                </a:lnTo>
                <a:lnTo>
                  <a:pt x="1307" y="294"/>
                </a:lnTo>
                <a:lnTo>
                  <a:pt x="1311" y="290"/>
                </a:lnTo>
                <a:lnTo>
                  <a:pt x="1317" y="286"/>
                </a:lnTo>
                <a:lnTo>
                  <a:pt x="1323" y="283"/>
                </a:lnTo>
                <a:lnTo>
                  <a:pt x="1330" y="279"/>
                </a:lnTo>
                <a:lnTo>
                  <a:pt x="1337" y="277"/>
                </a:lnTo>
                <a:lnTo>
                  <a:pt x="1354" y="273"/>
                </a:lnTo>
                <a:lnTo>
                  <a:pt x="1375" y="271"/>
                </a:lnTo>
                <a:lnTo>
                  <a:pt x="1485" y="268"/>
                </a:lnTo>
                <a:lnTo>
                  <a:pt x="1485" y="373"/>
                </a:lnTo>
                <a:close/>
                <a:moveTo>
                  <a:pt x="1423" y="0"/>
                </a:moveTo>
                <a:lnTo>
                  <a:pt x="1423" y="0"/>
                </a:lnTo>
                <a:lnTo>
                  <a:pt x="1388" y="1"/>
                </a:lnTo>
                <a:lnTo>
                  <a:pt x="1357" y="5"/>
                </a:lnTo>
                <a:lnTo>
                  <a:pt x="1328" y="8"/>
                </a:lnTo>
                <a:lnTo>
                  <a:pt x="1301" y="14"/>
                </a:lnTo>
                <a:lnTo>
                  <a:pt x="1278" y="20"/>
                </a:lnTo>
                <a:lnTo>
                  <a:pt x="1257" y="25"/>
                </a:lnTo>
                <a:lnTo>
                  <a:pt x="1241" y="31"/>
                </a:lnTo>
                <a:lnTo>
                  <a:pt x="1229" y="37"/>
                </a:lnTo>
                <a:lnTo>
                  <a:pt x="1250" y="114"/>
                </a:lnTo>
                <a:lnTo>
                  <a:pt x="1250" y="114"/>
                </a:lnTo>
                <a:lnTo>
                  <a:pt x="1263" y="110"/>
                </a:lnTo>
                <a:lnTo>
                  <a:pt x="1295" y="102"/>
                </a:lnTo>
                <a:lnTo>
                  <a:pt x="1316" y="97"/>
                </a:lnTo>
                <a:lnTo>
                  <a:pt x="1340" y="92"/>
                </a:lnTo>
                <a:lnTo>
                  <a:pt x="1365" y="90"/>
                </a:lnTo>
                <a:lnTo>
                  <a:pt x="1392" y="89"/>
                </a:lnTo>
                <a:lnTo>
                  <a:pt x="1392" y="89"/>
                </a:lnTo>
                <a:lnTo>
                  <a:pt x="1414" y="90"/>
                </a:lnTo>
                <a:lnTo>
                  <a:pt x="1432" y="92"/>
                </a:lnTo>
                <a:lnTo>
                  <a:pt x="1440" y="95"/>
                </a:lnTo>
                <a:lnTo>
                  <a:pt x="1447" y="97"/>
                </a:lnTo>
                <a:lnTo>
                  <a:pt x="1454" y="100"/>
                </a:lnTo>
                <a:lnTo>
                  <a:pt x="1461" y="105"/>
                </a:lnTo>
                <a:lnTo>
                  <a:pt x="1466" y="110"/>
                </a:lnTo>
                <a:lnTo>
                  <a:pt x="1470" y="114"/>
                </a:lnTo>
                <a:lnTo>
                  <a:pt x="1475" y="121"/>
                </a:lnTo>
                <a:lnTo>
                  <a:pt x="1478" y="128"/>
                </a:lnTo>
                <a:lnTo>
                  <a:pt x="1481" y="135"/>
                </a:lnTo>
                <a:lnTo>
                  <a:pt x="1482" y="144"/>
                </a:lnTo>
                <a:lnTo>
                  <a:pt x="1483" y="153"/>
                </a:lnTo>
                <a:lnTo>
                  <a:pt x="1484" y="164"/>
                </a:lnTo>
                <a:lnTo>
                  <a:pt x="1484" y="197"/>
                </a:lnTo>
                <a:lnTo>
                  <a:pt x="1392" y="197"/>
                </a:lnTo>
                <a:lnTo>
                  <a:pt x="1392" y="197"/>
                </a:lnTo>
                <a:lnTo>
                  <a:pt x="1364" y="198"/>
                </a:lnTo>
                <a:lnTo>
                  <a:pt x="1339" y="201"/>
                </a:lnTo>
                <a:lnTo>
                  <a:pt x="1316" y="204"/>
                </a:lnTo>
                <a:lnTo>
                  <a:pt x="1295" y="210"/>
                </a:lnTo>
                <a:lnTo>
                  <a:pt x="1277" y="216"/>
                </a:lnTo>
                <a:lnTo>
                  <a:pt x="1261" y="224"/>
                </a:lnTo>
                <a:lnTo>
                  <a:pt x="1247" y="232"/>
                </a:lnTo>
                <a:lnTo>
                  <a:pt x="1234" y="242"/>
                </a:lnTo>
                <a:lnTo>
                  <a:pt x="1223" y="253"/>
                </a:lnTo>
                <a:lnTo>
                  <a:pt x="1215" y="264"/>
                </a:lnTo>
                <a:lnTo>
                  <a:pt x="1207" y="276"/>
                </a:lnTo>
                <a:lnTo>
                  <a:pt x="1201" y="288"/>
                </a:lnTo>
                <a:lnTo>
                  <a:pt x="1198" y="302"/>
                </a:lnTo>
                <a:lnTo>
                  <a:pt x="1194" y="316"/>
                </a:lnTo>
                <a:lnTo>
                  <a:pt x="1192" y="330"/>
                </a:lnTo>
                <a:lnTo>
                  <a:pt x="1192" y="344"/>
                </a:lnTo>
                <a:lnTo>
                  <a:pt x="1192" y="344"/>
                </a:lnTo>
                <a:lnTo>
                  <a:pt x="1193" y="362"/>
                </a:lnTo>
                <a:lnTo>
                  <a:pt x="1195" y="380"/>
                </a:lnTo>
                <a:lnTo>
                  <a:pt x="1200" y="395"/>
                </a:lnTo>
                <a:lnTo>
                  <a:pt x="1206" y="408"/>
                </a:lnTo>
                <a:lnTo>
                  <a:pt x="1212" y="421"/>
                </a:lnTo>
                <a:lnTo>
                  <a:pt x="1222" y="433"/>
                </a:lnTo>
                <a:lnTo>
                  <a:pt x="1231" y="442"/>
                </a:lnTo>
                <a:lnTo>
                  <a:pt x="1241" y="450"/>
                </a:lnTo>
                <a:lnTo>
                  <a:pt x="1253" y="458"/>
                </a:lnTo>
                <a:lnTo>
                  <a:pt x="1265" y="464"/>
                </a:lnTo>
                <a:lnTo>
                  <a:pt x="1278" y="468"/>
                </a:lnTo>
                <a:lnTo>
                  <a:pt x="1291" y="473"/>
                </a:lnTo>
                <a:lnTo>
                  <a:pt x="1305" y="475"/>
                </a:lnTo>
                <a:lnTo>
                  <a:pt x="1318" y="478"/>
                </a:lnTo>
                <a:lnTo>
                  <a:pt x="1332" y="479"/>
                </a:lnTo>
                <a:lnTo>
                  <a:pt x="1346" y="480"/>
                </a:lnTo>
                <a:lnTo>
                  <a:pt x="1346" y="480"/>
                </a:lnTo>
                <a:lnTo>
                  <a:pt x="1362" y="479"/>
                </a:lnTo>
                <a:lnTo>
                  <a:pt x="1377" y="478"/>
                </a:lnTo>
                <a:lnTo>
                  <a:pt x="1403" y="474"/>
                </a:lnTo>
                <a:lnTo>
                  <a:pt x="1428" y="468"/>
                </a:lnTo>
                <a:lnTo>
                  <a:pt x="1447" y="462"/>
                </a:lnTo>
                <a:lnTo>
                  <a:pt x="1463" y="456"/>
                </a:lnTo>
                <a:lnTo>
                  <a:pt x="1476" y="450"/>
                </a:lnTo>
                <a:lnTo>
                  <a:pt x="1484" y="445"/>
                </a:lnTo>
                <a:lnTo>
                  <a:pt x="1489" y="444"/>
                </a:lnTo>
                <a:lnTo>
                  <a:pt x="1489" y="444"/>
                </a:lnTo>
                <a:lnTo>
                  <a:pt x="1491" y="445"/>
                </a:lnTo>
                <a:lnTo>
                  <a:pt x="1494" y="447"/>
                </a:lnTo>
                <a:lnTo>
                  <a:pt x="1501" y="450"/>
                </a:lnTo>
                <a:lnTo>
                  <a:pt x="1510" y="453"/>
                </a:lnTo>
                <a:lnTo>
                  <a:pt x="1524" y="457"/>
                </a:lnTo>
                <a:lnTo>
                  <a:pt x="1540" y="460"/>
                </a:lnTo>
                <a:lnTo>
                  <a:pt x="1562" y="462"/>
                </a:lnTo>
                <a:lnTo>
                  <a:pt x="1589" y="463"/>
                </a:lnTo>
                <a:lnTo>
                  <a:pt x="1589" y="137"/>
                </a:lnTo>
                <a:lnTo>
                  <a:pt x="1589" y="137"/>
                </a:lnTo>
                <a:lnTo>
                  <a:pt x="1589" y="119"/>
                </a:lnTo>
                <a:lnTo>
                  <a:pt x="1586" y="103"/>
                </a:lnTo>
                <a:lnTo>
                  <a:pt x="1583" y="88"/>
                </a:lnTo>
                <a:lnTo>
                  <a:pt x="1577" y="74"/>
                </a:lnTo>
                <a:lnTo>
                  <a:pt x="1571" y="62"/>
                </a:lnTo>
                <a:lnTo>
                  <a:pt x="1563" y="51"/>
                </a:lnTo>
                <a:lnTo>
                  <a:pt x="1555" y="40"/>
                </a:lnTo>
                <a:lnTo>
                  <a:pt x="1545" y="32"/>
                </a:lnTo>
                <a:lnTo>
                  <a:pt x="1533" y="24"/>
                </a:lnTo>
                <a:lnTo>
                  <a:pt x="1521" y="17"/>
                </a:lnTo>
                <a:lnTo>
                  <a:pt x="1508" y="13"/>
                </a:lnTo>
                <a:lnTo>
                  <a:pt x="1493" y="8"/>
                </a:lnTo>
                <a:lnTo>
                  <a:pt x="1477" y="5"/>
                </a:lnTo>
                <a:lnTo>
                  <a:pt x="1460" y="2"/>
                </a:lnTo>
                <a:lnTo>
                  <a:pt x="1441" y="1"/>
                </a:lnTo>
                <a:lnTo>
                  <a:pt x="1423" y="0"/>
                </a:lnTo>
                <a:close/>
                <a:moveTo>
                  <a:pt x="3080" y="355"/>
                </a:moveTo>
                <a:lnTo>
                  <a:pt x="3080" y="355"/>
                </a:lnTo>
                <a:lnTo>
                  <a:pt x="3055" y="366"/>
                </a:lnTo>
                <a:lnTo>
                  <a:pt x="3040" y="372"/>
                </a:lnTo>
                <a:lnTo>
                  <a:pt x="3024" y="376"/>
                </a:lnTo>
                <a:lnTo>
                  <a:pt x="3007" y="381"/>
                </a:lnTo>
                <a:lnTo>
                  <a:pt x="2989" y="384"/>
                </a:lnTo>
                <a:lnTo>
                  <a:pt x="2970" y="387"/>
                </a:lnTo>
                <a:lnTo>
                  <a:pt x="2951" y="388"/>
                </a:lnTo>
                <a:lnTo>
                  <a:pt x="2951" y="388"/>
                </a:lnTo>
                <a:lnTo>
                  <a:pt x="2938" y="388"/>
                </a:lnTo>
                <a:lnTo>
                  <a:pt x="2927" y="387"/>
                </a:lnTo>
                <a:lnTo>
                  <a:pt x="2916" y="384"/>
                </a:lnTo>
                <a:lnTo>
                  <a:pt x="2908" y="382"/>
                </a:lnTo>
                <a:lnTo>
                  <a:pt x="2900" y="378"/>
                </a:lnTo>
                <a:lnTo>
                  <a:pt x="2893" y="374"/>
                </a:lnTo>
                <a:lnTo>
                  <a:pt x="2887" y="368"/>
                </a:lnTo>
                <a:lnTo>
                  <a:pt x="2883" y="362"/>
                </a:lnTo>
                <a:lnTo>
                  <a:pt x="2878" y="355"/>
                </a:lnTo>
                <a:lnTo>
                  <a:pt x="2875" y="348"/>
                </a:lnTo>
                <a:lnTo>
                  <a:pt x="2872" y="339"/>
                </a:lnTo>
                <a:lnTo>
                  <a:pt x="2870" y="330"/>
                </a:lnTo>
                <a:lnTo>
                  <a:pt x="2868" y="308"/>
                </a:lnTo>
                <a:lnTo>
                  <a:pt x="2868" y="283"/>
                </a:lnTo>
                <a:lnTo>
                  <a:pt x="2868" y="5"/>
                </a:lnTo>
                <a:lnTo>
                  <a:pt x="2852" y="5"/>
                </a:lnTo>
                <a:lnTo>
                  <a:pt x="2852" y="5"/>
                </a:lnTo>
                <a:lnTo>
                  <a:pt x="2830" y="5"/>
                </a:lnTo>
                <a:lnTo>
                  <a:pt x="2803" y="7"/>
                </a:lnTo>
                <a:lnTo>
                  <a:pt x="2778" y="9"/>
                </a:lnTo>
                <a:lnTo>
                  <a:pt x="2763" y="12"/>
                </a:lnTo>
                <a:lnTo>
                  <a:pt x="2763" y="295"/>
                </a:lnTo>
                <a:lnTo>
                  <a:pt x="2763" y="295"/>
                </a:lnTo>
                <a:lnTo>
                  <a:pt x="2763" y="318"/>
                </a:lnTo>
                <a:lnTo>
                  <a:pt x="2764" y="339"/>
                </a:lnTo>
                <a:lnTo>
                  <a:pt x="2767" y="359"/>
                </a:lnTo>
                <a:lnTo>
                  <a:pt x="2769" y="377"/>
                </a:lnTo>
                <a:lnTo>
                  <a:pt x="2774" y="393"/>
                </a:lnTo>
                <a:lnTo>
                  <a:pt x="2779" y="408"/>
                </a:lnTo>
                <a:lnTo>
                  <a:pt x="2786" y="422"/>
                </a:lnTo>
                <a:lnTo>
                  <a:pt x="2794" y="434"/>
                </a:lnTo>
                <a:lnTo>
                  <a:pt x="2803" y="445"/>
                </a:lnTo>
                <a:lnTo>
                  <a:pt x="2815" y="455"/>
                </a:lnTo>
                <a:lnTo>
                  <a:pt x="2829" y="462"/>
                </a:lnTo>
                <a:lnTo>
                  <a:pt x="2843" y="468"/>
                </a:lnTo>
                <a:lnTo>
                  <a:pt x="2860" y="473"/>
                </a:lnTo>
                <a:lnTo>
                  <a:pt x="2878" y="477"/>
                </a:lnTo>
                <a:lnTo>
                  <a:pt x="2899" y="479"/>
                </a:lnTo>
                <a:lnTo>
                  <a:pt x="2922" y="480"/>
                </a:lnTo>
                <a:lnTo>
                  <a:pt x="2922" y="480"/>
                </a:lnTo>
                <a:lnTo>
                  <a:pt x="2940" y="479"/>
                </a:lnTo>
                <a:lnTo>
                  <a:pt x="2956" y="478"/>
                </a:lnTo>
                <a:lnTo>
                  <a:pt x="2973" y="477"/>
                </a:lnTo>
                <a:lnTo>
                  <a:pt x="2987" y="473"/>
                </a:lnTo>
                <a:lnTo>
                  <a:pt x="3014" y="467"/>
                </a:lnTo>
                <a:lnTo>
                  <a:pt x="3037" y="460"/>
                </a:lnTo>
                <a:lnTo>
                  <a:pt x="3055" y="453"/>
                </a:lnTo>
                <a:lnTo>
                  <a:pt x="3068" y="448"/>
                </a:lnTo>
                <a:lnTo>
                  <a:pt x="3082" y="442"/>
                </a:lnTo>
                <a:lnTo>
                  <a:pt x="3082" y="442"/>
                </a:lnTo>
                <a:lnTo>
                  <a:pt x="3089" y="445"/>
                </a:lnTo>
                <a:lnTo>
                  <a:pt x="3097" y="449"/>
                </a:lnTo>
                <a:lnTo>
                  <a:pt x="3108" y="452"/>
                </a:lnTo>
                <a:lnTo>
                  <a:pt x="3122" y="456"/>
                </a:lnTo>
                <a:lnTo>
                  <a:pt x="3139" y="459"/>
                </a:lnTo>
                <a:lnTo>
                  <a:pt x="3160" y="462"/>
                </a:lnTo>
                <a:lnTo>
                  <a:pt x="3184" y="463"/>
                </a:lnTo>
                <a:lnTo>
                  <a:pt x="3184" y="12"/>
                </a:lnTo>
                <a:lnTo>
                  <a:pt x="3184" y="12"/>
                </a:lnTo>
                <a:lnTo>
                  <a:pt x="3149" y="7"/>
                </a:lnTo>
                <a:lnTo>
                  <a:pt x="3123" y="6"/>
                </a:lnTo>
                <a:lnTo>
                  <a:pt x="3100" y="5"/>
                </a:lnTo>
                <a:lnTo>
                  <a:pt x="3080" y="5"/>
                </a:lnTo>
                <a:lnTo>
                  <a:pt x="3080" y="355"/>
                </a:lnTo>
                <a:close/>
                <a:moveTo>
                  <a:pt x="3307" y="463"/>
                </a:moveTo>
                <a:lnTo>
                  <a:pt x="3307" y="463"/>
                </a:lnTo>
                <a:lnTo>
                  <a:pt x="3319" y="465"/>
                </a:lnTo>
                <a:lnTo>
                  <a:pt x="3351" y="471"/>
                </a:lnTo>
                <a:lnTo>
                  <a:pt x="3374" y="474"/>
                </a:lnTo>
                <a:lnTo>
                  <a:pt x="3400" y="477"/>
                </a:lnTo>
                <a:lnTo>
                  <a:pt x="3430" y="479"/>
                </a:lnTo>
                <a:lnTo>
                  <a:pt x="3463" y="480"/>
                </a:lnTo>
                <a:lnTo>
                  <a:pt x="3463" y="480"/>
                </a:lnTo>
                <a:lnTo>
                  <a:pt x="3480" y="479"/>
                </a:lnTo>
                <a:lnTo>
                  <a:pt x="3496" y="478"/>
                </a:lnTo>
                <a:lnTo>
                  <a:pt x="3513" y="477"/>
                </a:lnTo>
                <a:lnTo>
                  <a:pt x="3529" y="473"/>
                </a:lnTo>
                <a:lnTo>
                  <a:pt x="3547" y="470"/>
                </a:lnTo>
                <a:lnTo>
                  <a:pt x="3563" y="464"/>
                </a:lnTo>
                <a:lnTo>
                  <a:pt x="3578" y="458"/>
                </a:lnTo>
                <a:lnTo>
                  <a:pt x="3593" y="451"/>
                </a:lnTo>
                <a:lnTo>
                  <a:pt x="3605" y="442"/>
                </a:lnTo>
                <a:lnTo>
                  <a:pt x="3618" y="432"/>
                </a:lnTo>
                <a:lnTo>
                  <a:pt x="3629" y="420"/>
                </a:lnTo>
                <a:lnTo>
                  <a:pt x="3639" y="407"/>
                </a:lnTo>
                <a:lnTo>
                  <a:pt x="3647" y="392"/>
                </a:lnTo>
                <a:lnTo>
                  <a:pt x="3652" y="375"/>
                </a:lnTo>
                <a:lnTo>
                  <a:pt x="3656" y="357"/>
                </a:lnTo>
                <a:lnTo>
                  <a:pt x="3657" y="337"/>
                </a:lnTo>
                <a:lnTo>
                  <a:pt x="3657" y="337"/>
                </a:lnTo>
                <a:lnTo>
                  <a:pt x="3656" y="323"/>
                </a:lnTo>
                <a:lnTo>
                  <a:pt x="3655" y="310"/>
                </a:lnTo>
                <a:lnTo>
                  <a:pt x="3651" y="299"/>
                </a:lnTo>
                <a:lnTo>
                  <a:pt x="3647" y="287"/>
                </a:lnTo>
                <a:lnTo>
                  <a:pt x="3641" y="278"/>
                </a:lnTo>
                <a:lnTo>
                  <a:pt x="3634" y="268"/>
                </a:lnTo>
                <a:lnTo>
                  <a:pt x="3626" y="260"/>
                </a:lnTo>
                <a:lnTo>
                  <a:pt x="3618" y="252"/>
                </a:lnTo>
                <a:lnTo>
                  <a:pt x="3608" y="243"/>
                </a:lnTo>
                <a:lnTo>
                  <a:pt x="3596" y="237"/>
                </a:lnTo>
                <a:lnTo>
                  <a:pt x="3585" y="228"/>
                </a:lnTo>
                <a:lnTo>
                  <a:pt x="3571" y="223"/>
                </a:lnTo>
                <a:lnTo>
                  <a:pt x="3542" y="210"/>
                </a:lnTo>
                <a:lnTo>
                  <a:pt x="3510" y="197"/>
                </a:lnTo>
                <a:lnTo>
                  <a:pt x="3510" y="197"/>
                </a:lnTo>
                <a:lnTo>
                  <a:pt x="3474" y="183"/>
                </a:lnTo>
                <a:lnTo>
                  <a:pt x="3459" y="177"/>
                </a:lnTo>
                <a:lnTo>
                  <a:pt x="3445" y="170"/>
                </a:lnTo>
                <a:lnTo>
                  <a:pt x="3434" y="162"/>
                </a:lnTo>
                <a:lnTo>
                  <a:pt x="3429" y="157"/>
                </a:lnTo>
                <a:lnTo>
                  <a:pt x="3426" y="152"/>
                </a:lnTo>
                <a:lnTo>
                  <a:pt x="3422" y="148"/>
                </a:lnTo>
                <a:lnTo>
                  <a:pt x="3420" y="142"/>
                </a:lnTo>
                <a:lnTo>
                  <a:pt x="3419" y="136"/>
                </a:lnTo>
                <a:lnTo>
                  <a:pt x="3419" y="130"/>
                </a:lnTo>
                <a:lnTo>
                  <a:pt x="3419" y="130"/>
                </a:lnTo>
                <a:lnTo>
                  <a:pt x="3419" y="123"/>
                </a:lnTo>
                <a:lnTo>
                  <a:pt x="3421" y="117"/>
                </a:lnTo>
                <a:lnTo>
                  <a:pt x="3426" y="108"/>
                </a:lnTo>
                <a:lnTo>
                  <a:pt x="3433" y="100"/>
                </a:lnTo>
                <a:lnTo>
                  <a:pt x="3437" y="97"/>
                </a:lnTo>
                <a:lnTo>
                  <a:pt x="3442" y="93"/>
                </a:lnTo>
                <a:lnTo>
                  <a:pt x="3449" y="91"/>
                </a:lnTo>
                <a:lnTo>
                  <a:pt x="3456" y="88"/>
                </a:lnTo>
                <a:lnTo>
                  <a:pt x="3464" y="85"/>
                </a:lnTo>
                <a:lnTo>
                  <a:pt x="3472" y="84"/>
                </a:lnTo>
                <a:lnTo>
                  <a:pt x="3482" y="83"/>
                </a:lnTo>
                <a:lnTo>
                  <a:pt x="3494" y="83"/>
                </a:lnTo>
                <a:lnTo>
                  <a:pt x="3494" y="83"/>
                </a:lnTo>
                <a:lnTo>
                  <a:pt x="3516" y="84"/>
                </a:lnTo>
                <a:lnTo>
                  <a:pt x="3537" y="87"/>
                </a:lnTo>
                <a:lnTo>
                  <a:pt x="3557" y="91"/>
                </a:lnTo>
                <a:lnTo>
                  <a:pt x="3575" y="96"/>
                </a:lnTo>
                <a:lnTo>
                  <a:pt x="3602" y="105"/>
                </a:lnTo>
                <a:lnTo>
                  <a:pt x="3612" y="110"/>
                </a:lnTo>
                <a:lnTo>
                  <a:pt x="3639" y="33"/>
                </a:lnTo>
                <a:lnTo>
                  <a:pt x="3639" y="33"/>
                </a:lnTo>
                <a:lnTo>
                  <a:pt x="3618" y="24"/>
                </a:lnTo>
                <a:lnTo>
                  <a:pt x="3603" y="18"/>
                </a:lnTo>
                <a:lnTo>
                  <a:pt x="3585" y="14"/>
                </a:lnTo>
                <a:lnTo>
                  <a:pt x="3564" y="8"/>
                </a:lnTo>
                <a:lnTo>
                  <a:pt x="3540" y="5"/>
                </a:lnTo>
                <a:lnTo>
                  <a:pt x="3513" y="1"/>
                </a:lnTo>
                <a:lnTo>
                  <a:pt x="3484" y="0"/>
                </a:lnTo>
                <a:lnTo>
                  <a:pt x="3484" y="0"/>
                </a:lnTo>
                <a:lnTo>
                  <a:pt x="3468" y="1"/>
                </a:lnTo>
                <a:lnTo>
                  <a:pt x="3452" y="2"/>
                </a:lnTo>
                <a:lnTo>
                  <a:pt x="3436" y="5"/>
                </a:lnTo>
                <a:lnTo>
                  <a:pt x="3421" y="9"/>
                </a:lnTo>
                <a:lnTo>
                  <a:pt x="3406" y="14"/>
                </a:lnTo>
                <a:lnTo>
                  <a:pt x="3392" y="20"/>
                </a:lnTo>
                <a:lnTo>
                  <a:pt x="3379" y="27"/>
                </a:lnTo>
                <a:lnTo>
                  <a:pt x="3366" y="35"/>
                </a:lnTo>
                <a:lnTo>
                  <a:pt x="3354" y="44"/>
                </a:lnTo>
                <a:lnTo>
                  <a:pt x="3344" y="53"/>
                </a:lnTo>
                <a:lnTo>
                  <a:pt x="3335" y="65"/>
                </a:lnTo>
                <a:lnTo>
                  <a:pt x="3328" y="77"/>
                </a:lnTo>
                <a:lnTo>
                  <a:pt x="3321" y="90"/>
                </a:lnTo>
                <a:lnTo>
                  <a:pt x="3316" y="105"/>
                </a:lnTo>
                <a:lnTo>
                  <a:pt x="3314" y="120"/>
                </a:lnTo>
                <a:lnTo>
                  <a:pt x="3313" y="137"/>
                </a:lnTo>
                <a:lnTo>
                  <a:pt x="3313" y="137"/>
                </a:lnTo>
                <a:lnTo>
                  <a:pt x="3314" y="153"/>
                </a:lnTo>
                <a:lnTo>
                  <a:pt x="3316" y="168"/>
                </a:lnTo>
                <a:lnTo>
                  <a:pt x="3321" y="183"/>
                </a:lnTo>
                <a:lnTo>
                  <a:pt x="3328" y="196"/>
                </a:lnTo>
                <a:lnTo>
                  <a:pt x="3335" y="208"/>
                </a:lnTo>
                <a:lnTo>
                  <a:pt x="3344" y="218"/>
                </a:lnTo>
                <a:lnTo>
                  <a:pt x="3354" y="227"/>
                </a:lnTo>
                <a:lnTo>
                  <a:pt x="3365" y="235"/>
                </a:lnTo>
                <a:lnTo>
                  <a:pt x="3376" y="243"/>
                </a:lnTo>
                <a:lnTo>
                  <a:pt x="3389" y="250"/>
                </a:lnTo>
                <a:lnTo>
                  <a:pt x="3402" y="257"/>
                </a:lnTo>
                <a:lnTo>
                  <a:pt x="3414" y="263"/>
                </a:lnTo>
                <a:lnTo>
                  <a:pt x="3441" y="272"/>
                </a:lnTo>
                <a:lnTo>
                  <a:pt x="3467" y="282"/>
                </a:lnTo>
                <a:lnTo>
                  <a:pt x="3467" y="282"/>
                </a:lnTo>
                <a:lnTo>
                  <a:pt x="3499" y="293"/>
                </a:lnTo>
                <a:lnTo>
                  <a:pt x="3514" y="299"/>
                </a:lnTo>
                <a:lnTo>
                  <a:pt x="3527" y="306"/>
                </a:lnTo>
                <a:lnTo>
                  <a:pt x="3537" y="314"/>
                </a:lnTo>
                <a:lnTo>
                  <a:pt x="3544" y="322"/>
                </a:lnTo>
                <a:lnTo>
                  <a:pt x="3548" y="327"/>
                </a:lnTo>
                <a:lnTo>
                  <a:pt x="3550" y="332"/>
                </a:lnTo>
                <a:lnTo>
                  <a:pt x="3551" y="337"/>
                </a:lnTo>
                <a:lnTo>
                  <a:pt x="3551" y="343"/>
                </a:lnTo>
                <a:lnTo>
                  <a:pt x="3551" y="343"/>
                </a:lnTo>
                <a:lnTo>
                  <a:pt x="3551" y="353"/>
                </a:lnTo>
                <a:lnTo>
                  <a:pt x="3548" y="363"/>
                </a:lnTo>
                <a:lnTo>
                  <a:pt x="3545" y="368"/>
                </a:lnTo>
                <a:lnTo>
                  <a:pt x="3542" y="373"/>
                </a:lnTo>
                <a:lnTo>
                  <a:pt x="3539" y="376"/>
                </a:lnTo>
                <a:lnTo>
                  <a:pt x="3534" y="381"/>
                </a:lnTo>
                <a:lnTo>
                  <a:pt x="3528" y="384"/>
                </a:lnTo>
                <a:lnTo>
                  <a:pt x="3521" y="388"/>
                </a:lnTo>
                <a:lnTo>
                  <a:pt x="3514" y="390"/>
                </a:lnTo>
                <a:lnTo>
                  <a:pt x="3505" y="392"/>
                </a:lnTo>
                <a:lnTo>
                  <a:pt x="3495" y="395"/>
                </a:lnTo>
                <a:lnTo>
                  <a:pt x="3484" y="396"/>
                </a:lnTo>
                <a:lnTo>
                  <a:pt x="3458" y="397"/>
                </a:lnTo>
                <a:lnTo>
                  <a:pt x="3458" y="397"/>
                </a:lnTo>
                <a:lnTo>
                  <a:pt x="3434" y="397"/>
                </a:lnTo>
                <a:lnTo>
                  <a:pt x="3411" y="395"/>
                </a:lnTo>
                <a:lnTo>
                  <a:pt x="3368" y="390"/>
                </a:lnTo>
                <a:lnTo>
                  <a:pt x="3338" y="385"/>
                </a:lnTo>
                <a:lnTo>
                  <a:pt x="3327" y="383"/>
                </a:lnTo>
                <a:lnTo>
                  <a:pt x="3307" y="463"/>
                </a:lnTo>
                <a:close/>
                <a:moveTo>
                  <a:pt x="1845" y="90"/>
                </a:moveTo>
                <a:lnTo>
                  <a:pt x="1845" y="90"/>
                </a:lnTo>
                <a:lnTo>
                  <a:pt x="1861" y="87"/>
                </a:lnTo>
                <a:lnTo>
                  <a:pt x="1881" y="84"/>
                </a:lnTo>
                <a:lnTo>
                  <a:pt x="1904" y="82"/>
                </a:lnTo>
                <a:lnTo>
                  <a:pt x="1928" y="82"/>
                </a:lnTo>
                <a:lnTo>
                  <a:pt x="1928" y="82"/>
                </a:lnTo>
                <a:lnTo>
                  <a:pt x="1943" y="82"/>
                </a:lnTo>
                <a:lnTo>
                  <a:pt x="1956" y="83"/>
                </a:lnTo>
                <a:lnTo>
                  <a:pt x="1969" y="87"/>
                </a:lnTo>
                <a:lnTo>
                  <a:pt x="1982" y="90"/>
                </a:lnTo>
                <a:lnTo>
                  <a:pt x="1994" y="95"/>
                </a:lnTo>
                <a:lnTo>
                  <a:pt x="2004" y="100"/>
                </a:lnTo>
                <a:lnTo>
                  <a:pt x="2015" y="108"/>
                </a:lnTo>
                <a:lnTo>
                  <a:pt x="2025" y="117"/>
                </a:lnTo>
                <a:lnTo>
                  <a:pt x="2033" y="127"/>
                </a:lnTo>
                <a:lnTo>
                  <a:pt x="2041" y="137"/>
                </a:lnTo>
                <a:lnTo>
                  <a:pt x="2048" y="150"/>
                </a:lnTo>
                <a:lnTo>
                  <a:pt x="2053" y="165"/>
                </a:lnTo>
                <a:lnTo>
                  <a:pt x="2058" y="180"/>
                </a:lnTo>
                <a:lnTo>
                  <a:pt x="2061" y="197"/>
                </a:lnTo>
                <a:lnTo>
                  <a:pt x="2063" y="216"/>
                </a:lnTo>
                <a:lnTo>
                  <a:pt x="2064" y="237"/>
                </a:lnTo>
                <a:lnTo>
                  <a:pt x="2064" y="237"/>
                </a:lnTo>
                <a:lnTo>
                  <a:pt x="2064" y="256"/>
                </a:lnTo>
                <a:lnTo>
                  <a:pt x="2063" y="275"/>
                </a:lnTo>
                <a:lnTo>
                  <a:pt x="2060" y="292"/>
                </a:lnTo>
                <a:lnTo>
                  <a:pt x="2057" y="308"/>
                </a:lnTo>
                <a:lnTo>
                  <a:pt x="2053" y="323"/>
                </a:lnTo>
                <a:lnTo>
                  <a:pt x="2049" y="336"/>
                </a:lnTo>
                <a:lnTo>
                  <a:pt x="2042" y="348"/>
                </a:lnTo>
                <a:lnTo>
                  <a:pt x="2035" y="359"/>
                </a:lnTo>
                <a:lnTo>
                  <a:pt x="2026" y="368"/>
                </a:lnTo>
                <a:lnTo>
                  <a:pt x="2015" y="376"/>
                </a:lnTo>
                <a:lnTo>
                  <a:pt x="2004" y="383"/>
                </a:lnTo>
                <a:lnTo>
                  <a:pt x="1990" y="389"/>
                </a:lnTo>
                <a:lnTo>
                  <a:pt x="1975" y="392"/>
                </a:lnTo>
                <a:lnTo>
                  <a:pt x="1958" y="396"/>
                </a:lnTo>
                <a:lnTo>
                  <a:pt x="1940" y="398"/>
                </a:lnTo>
                <a:lnTo>
                  <a:pt x="1919" y="398"/>
                </a:lnTo>
                <a:lnTo>
                  <a:pt x="1919" y="398"/>
                </a:lnTo>
                <a:lnTo>
                  <a:pt x="1892" y="397"/>
                </a:lnTo>
                <a:lnTo>
                  <a:pt x="1868" y="396"/>
                </a:lnTo>
                <a:lnTo>
                  <a:pt x="1845" y="393"/>
                </a:lnTo>
                <a:lnTo>
                  <a:pt x="1845" y="90"/>
                </a:lnTo>
                <a:close/>
                <a:moveTo>
                  <a:pt x="1934" y="0"/>
                </a:moveTo>
                <a:lnTo>
                  <a:pt x="1934" y="0"/>
                </a:lnTo>
                <a:lnTo>
                  <a:pt x="1910" y="1"/>
                </a:lnTo>
                <a:lnTo>
                  <a:pt x="1885" y="2"/>
                </a:lnTo>
                <a:lnTo>
                  <a:pt x="1860" y="5"/>
                </a:lnTo>
                <a:lnTo>
                  <a:pt x="1834" y="8"/>
                </a:lnTo>
                <a:lnTo>
                  <a:pt x="1808" y="12"/>
                </a:lnTo>
                <a:lnTo>
                  <a:pt x="1784" y="16"/>
                </a:lnTo>
                <a:lnTo>
                  <a:pt x="1761" y="22"/>
                </a:lnTo>
                <a:lnTo>
                  <a:pt x="1740" y="29"/>
                </a:lnTo>
                <a:lnTo>
                  <a:pt x="1740" y="465"/>
                </a:lnTo>
                <a:lnTo>
                  <a:pt x="1740" y="465"/>
                </a:lnTo>
                <a:lnTo>
                  <a:pt x="1758" y="468"/>
                </a:lnTo>
                <a:lnTo>
                  <a:pt x="1778" y="471"/>
                </a:lnTo>
                <a:lnTo>
                  <a:pt x="1823" y="475"/>
                </a:lnTo>
                <a:lnTo>
                  <a:pt x="1872" y="479"/>
                </a:lnTo>
                <a:lnTo>
                  <a:pt x="1915" y="480"/>
                </a:lnTo>
                <a:lnTo>
                  <a:pt x="1915" y="480"/>
                </a:lnTo>
                <a:lnTo>
                  <a:pt x="1950" y="479"/>
                </a:lnTo>
                <a:lnTo>
                  <a:pt x="1980" y="477"/>
                </a:lnTo>
                <a:lnTo>
                  <a:pt x="2009" y="472"/>
                </a:lnTo>
                <a:lnTo>
                  <a:pt x="2035" y="465"/>
                </a:lnTo>
                <a:lnTo>
                  <a:pt x="2058" y="458"/>
                </a:lnTo>
                <a:lnTo>
                  <a:pt x="2080" y="448"/>
                </a:lnTo>
                <a:lnTo>
                  <a:pt x="2089" y="442"/>
                </a:lnTo>
                <a:lnTo>
                  <a:pt x="2098" y="436"/>
                </a:lnTo>
                <a:lnTo>
                  <a:pt x="2107" y="429"/>
                </a:lnTo>
                <a:lnTo>
                  <a:pt x="2116" y="422"/>
                </a:lnTo>
                <a:lnTo>
                  <a:pt x="2122" y="414"/>
                </a:lnTo>
                <a:lnTo>
                  <a:pt x="2129" y="406"/>
                </a:lnTo>
                <a:lnTo>
                  <a:pt x="2136" y="398"/>
                </a:lnTo>
                <a:lnTo>
                  <a:pt x="2142" y="389"/>
                </a:lnTo>
                <a:lnTo>
                  <a:pt x="2147" y="378"/>
                </a:lnTo>
                <a:lnTo>
                  <a:pt x="2152" y="369"/>
                </a:lnTo>
                <a:lnTo>
                  <a:pt x="2160" y="346"/>
                </a:lnTo>
                <a:lnTo>
                  <a:pt x="2166" y="322"/>
                </a:lnTo>
                <a:lnTo>
                  <a:pt x="2171" y="297"/>
                </a:lnTo>
                <a:lnTo>
                  <a:pt x="2173" y="268"/>
                </a:lnTo>
                <a:lnTo>
                  <a:pt x="2174" y="237"/>
                </a:lnTo>
                <a:lnTo>
                  <a:pt x="2174" y="237"/>
                </a:lnTo>
                <a:lnTo>
                  <a:pt x="2173" y="210"/>
                </a:lnTo>
                <a:lnTo>
                  <a:pt x="2170" y="183"/>
                </a:lnTo>
                <a:lnTo>
                  <a:pt x="2165" y="160"/>
                </a:lnTo>
                <a:lnTo>
                  <a:pt x="2158" y="137"/>
                </a:lnTo>
                <a:lnTo>
                  <a:pt x="2149" y="117"/>
                </a:lnTo>
                <a:lnTo>
                  <a:pt x="2137" y="97"/>
                </a:lnTo>
                <a:lnTo>
                  <a:pt x="2125" y="80"/>
                </a:lnTo>
                <a:lnTo>
                  <a:pt x="2110" y="63"/>
                </a:lnTo>
                <a:lnTo>
                  <a:pt x="2094" y="48"/>
                </a:lnTo>
                <a:lnTo>
                  <a:pt x="2075" y="36"/>
                </a:lnTo>
                <a:lnTo>
                  <a:pt x="2056" y="25"/>
                </a:lnTo>
                <a:lnTo>
                  <a:pt x="2034" y="16"/>
                </a:lnTo>
                <a:lnTo>
                  <a:pt x="2011" y="9"/>
                </a:lnTo>
                <a:lnTo>
                  <a:pt x="1987" y="5"/>
                </a:lnTo>
                <a:lnTo>
                  <a:pt x="1960" y="1"/>
                </a:lnTo>
                <a:lnTo>
                  <a:pt x="19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8938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643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2784190" y="2858743"/>
            <a:ext cx="7693310" cy="489356"/>
          </a:xfrm>
        </p:spPr>
        <p:txBody>
          <a:bodyPr anchor="t">
            <a:noAutofit/>
          </a:bodyPr>
          <a:lstStyle>
            <a:lvl1pPr marL="0" indent="0">
              <a:buNone/>
              <a:defRPr sz="20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Thank you</a:t>
            </a:r>
          </a:p>
        </p:txBody>
      </p:sp>
      <p:cxnSp>
        <p:nvCxnSpPr>
          <p:cNvPr id="8" name="Conector recto 12"/>
          <p:cNvCxnSpPr/>
          <p:nvPr userDrawn="1"/>
        </p:nvCxnSpPr>
        <p:spPr>
          <a:xfrm flipH="1">
            <a:off x="490089" y="3166897"/>
            <a:ext cx="2320609" cy="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Imagen 8" descr="logo AMa.wmf"/>
          <p:cNvPicPr>
            <a:picLocks noChangeAspect="1"/>
          </p:cNvPicPr>
          <p:nvPr userDrawn="1"/>
        </p:nvPicPr>
        <p:blipFill>
          <a:blip r:embed="rId2" cstate="email">
            <a:alphaModFix/>
            <a:lum bright="100000" contrast="-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00579" y="6133298"/>
            <a:ext cx="1289050" cy="16863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2016 Amadeus IT Group SA</a:t>
            </a:r>
            <a:endParaRPr lang="en-GB" dirty="0"/>
          </a:p>
        </p:txBody>
      </p:sp>
      <p:sp>
        <p:nvSpPr>
          <p:cNvPr id="39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</p:spTree>
    <p:extLst>
      <p:ext uri="{BB962C8B-B14F-4D97-AF65-F5344CB8AC3E}">
        <p14:creationId xmlns:p14="http://schemas.microsoft.com/office/powerpoint/2010/main" val="4006915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ing cover with photo 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-1"/>
            <a:ext cx="11520000" cy="6480000"/>
          </a:xfrm>
          <a:prstGeom prst="rect">
            <a:avLst/>
          </a:prstGeom>
          <a:solidFill>
            <a:srgbClr val="D7D2CB"/>
          </a:solidFill>
          <a:ln w="12700">
            <a:solidFill>
              <a:srgbClr val="D7D2CB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000" noProof="0" dirty="0" err="1" smtClean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409109" y="424421"/>
            <a:ext cx="2160240" cy="268964"/>
          </a:xfrm>
        </p:spPr>
        <p:txBody>
          <a:bodyPr lIns="0" tIns="0" rIns="0" bIns="0"/>
          <a:lstStyle>
            <a:lvl1pPr marL="0" indent="0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Insert Co-branding logo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8985" y="994738"/>
            <a:ext cx="4897738" cy="1803048"/>
          </a:xfrm>
        </p:spPr>
        <p:txBody>
          <a:bodyPr anchor="b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Add your title here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0" y="2580830"/>
            <a:ext cx="7788306" cy="3898091"/>
          </a:xfrm>
          <a:custGeom>
            <a:avLst/>
            <a:gdLst>
              <a:gd name="connsiteX0" fmla="*/ 0 w 7788067"/>
              <a:gd name="connsiteY0" fmla="*/ 0 h 3898091"/>
              <a:gd name="connsiteX1" fmla="*/ 7788067 w 7788067"/>
              <a:gd name="connsiteY1" fmla="*/ 0 h 3898091"/>
              <a:gd name="connsiteX2" fmla="*/ 7788067 w 7788067"/>
              <a:gd name="connsiteY2" fmla="*/ 3898091 h 3898091"/>
              <a:gd name="connsiteX3" fmla="*/ 0 w 7788067"/>
              <a:gd name="connsiteY3" fmla="*/ 3898091 h 3898091"/>
              <a:gd name="connsiteX4" fmla="*/ 0 w 7788067"/>
              <a:gd name="connsiteY4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600045 w 8388112"/>
              <a:gd name="connsiteY0" fmla="*/ 161747 h 4059838"/>
              <a:gd name="connsiteX1" fmla="*/ 1221039 w 8388112"/>
              <a:gd name="connsiteY1" fmla="*/ 600431 h 4059838"/>
              <a:gd name="connsiteX2" fmla="*/ 8388112 w 8388112"/>
              <a:gd name="connsiteY2" fmla="*/ 161747 h 4059838"/>
              <a:gd name="connsiteX3" fmla="*/ 8388112 w 8388112"/>
              <a:gd name="connsiteY3" fmla="*/ 4059838 h 4059838"/>
              <a:gd name="connsiteX4" fmla="*/ 600045 w 8388112"/>
              <a:gd name="connsiteY4" fmla="*/ 4059838 h 4059838"/>
              <a:gd name="connsiteX5" fmla="*/ 600045 w 8388112"/>
              <a:gd name="connsiteY5" fmla="*/ 161747 h 4059838"/>
              <a:gd name="connsiteX0" fmla="*/ 601654 w 8389721"/>
              <a:gd name="connsiteY0" fmla="*/ 0 h 3898091"/>
              <a:gd name="connsiteX1" fmla="*/ 1222648 w 8389721"/>
              <a:gd name="connsiteY1" fmla="*/ 438684 h 3898091"/>
              <a:gd name="connsiteX2" fmla="*/ 8389721 w 8389721"/>
              <a:gd name="connsiteY2" fmla="*/ 0 h 3898091"/>
              <a:gd name="connsiteX3" fmla="*/ 8389721 w 8389721"/>
              <a:gd name="connsiteY3" fmla="*/ 3898091 h 3898091"/>
              <a:gd name="connsiteX4" fmla="*/ 601654 w 8389721"/>
              <a:gd name="connsiteY4" fmla="*/ 3898091 h 3898091"/>
              <a:gd name="connsiteX5" fmla="*/ 601654 w 8389721"/>
              <a:gd name="connsiteY5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20994 w 7788067"/>
              <a:gd name="connsiteY1" fmla="*/ 438684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7788067 w 7788067"/>
              <a:gd name="connsiteY2" fmla="*/ 0 h 3898091"/>
              <a:gd name="connsiteX3" fmla="*/ 7788067 w 7788067"/>
              <a:gd name="connsiteY3" fmla="*/ 3898091 h 3898091"/>
              <a:gd name="connsiteX4" fmla="*/ 0 w 7788067"/>
              <a:gd name="connsiteY4" fmla="*/ 3898091 h 3898091"/>
              <a:gd name="connsiteX5" fmla="*/ 0 w 7788067"/>
              <a:gd name="connsiteY5" fmla="*/ 0 h 3898091"/>
              <a:gd name="connsiteX0" fmla="*/ 0 w 7788067"/>
              <a:gd name="connsiteY0" fmla="*/ 182261 h 4080352"/>
              <a:gd name="connsiteX1" fmla="*/ 635237 w 7788067"/>
              <a:gd name="connsiteY1" fmla="*/ 632340 h 4080352"/>
              <a:gd name="connsiteX2" fmla="*/ 1804989 w 7788067"/>
              <a:gd name="connsiteY2" fmla="*/ 639906 h 4080352"/>
              <a:gd name="connsiteX3" fmla="*/ 7788067 w 7788067"/>
              <a:gd name="connsiteY3" fmla="*/ 182261 h 4080352"/>
              <a:gd name="connsiteX4" fmla="*/ 7788067 w 7788067"/>
              <a:gd name="connsiteY4" fmla="*/ 4080352 h 4080352"/>
              <a:gd name="connsiteX5" fmla="*/ 0 w 7788067"/>
              <a:gd name="connsiteY5" fmla="*/ 4080352 h 4080352"/>
              <a:gd name="connsiteX6" fmla="*/ 0 w 7788067"/>
              <a:gd name="connsiteY6" fmla="*/ 182261 h 4080352"/>
              <a:gd name="connsiteX0" fmla="*/ 0 w 7788067"/>
              <a:gd name="connsiteY0" fmla="*/ 155932 h 4054023"/>
              <a:gd name="connsiteX1" fmla="*/ 635237 w 7788067"/>
              <a:gd name="connsiteY1" fmla="*/ 606011 h 4054023"/>
              <a:gd name="connsiteX2" fmla="*/ 1885952 w 7788067"/>
              <a:gd name="connsiteY2" fmla="*/ 844558 h 4054023"/>
              <a:gd name="connsiteX3" fmla="*/ 7788067 w 7788067"/>
              <a:gd name="connsiteY3" fmla="*/ 155932 h 4054023"/>
              <a:gd name="connsiteX4" fmla="*/ 7788067 w 7788067"/>
              <a:gd name="connsiteY4" fmla="*/ 4054023 h 4054023"/>
              <a:gd name="connsiteX5" fmla="*/ 0 w 7788067"/>
              <a:gd name="connsiteY5" fmla="*/ 4054023 h 4054023"/>
              <a:gd name="connsiteX6" fmla="*/ 0 w 7788067"/>
              <a:gd name="connsiteY6" fmla="*/ 155932 h 4054023"/>
              <a:gd name="connsiteX0" fmla="*/ 0 w 7788067"/>
              <a:gd name="connsiteY0" fmla="*/ 155932 h 4054023"/>
              <a:gd name="connsiteX1" fmla="*/ 635237 w 7788067"/>
              <a:gd name="connsiteY1" fmla="*/ 606011 h 4054023"/>
              <a:gd name="connsiteX2" fmla="*/ 1885952 w 7788067"/>
              <a:gd name="connsiteY2" fmla="*/ 844558 h 4054023"/>
              <a:gd name="connsiteX3" fmla="*/ 7788067 w 7788067"/>
              <a:gd name="connsiteY3" fmla="*/ 155932 h 4054023"/>
              <a:gd name="connsiteX4" fmla="*/ 7788067 w 7788067"/>
              <a:gd name="connsiteY4" fmla="*/ 4054023 h 4054023"/>
              <a:gd name="connsiteX5" fmla="*/ 0 w 7788067"/>
              <a:gd name="connsiteY5" fmla="*/ 4054023 h 4054023"/>
              <a:gd name="connsiteX6" fmla="*/ 0 w 7788067"/>
              <a:gd name="connsiteY6" fmla="*/ 155932 h 4054023"/>
              <a:gd name="connsiteX0" fmla="*/ 0 w 7788067"/>
              <a:gd name="connsiteY0" fmla="*/ 189681 h 4087772"/>
              <a:gd name="connsiteX1" fmla="*/ 635237 w 7788067"/>
              <a:gd name="connsiteY1" fmla="*/ 639760 h 4087772"/>
              <a:gd name="connsiteX2" fmla="*/ 1885952 w 7788067"/>
              <a:gd name="connsiteY2" fmla="*/ 878307 h 4087772"/>
              <a:gd name="connsiteX3" fmla="*/ 3278982 w 7788067"/>
              <a:gd name="connsiteY3" fmla="*/ 635420 h 4087772"/>
              <a:gd name="connsiteX4" fmla="*/ 7788067 w 7788067"/>
              <a:gd name="connsiteY4" fmla="*/ 189681 h 4087772"/>
              <a:gd name="connsiteX5" fmla="*/ 7788067 w 7788067"/>
              <a:gd name="connsiteY5" fmla="*/ 4087772 h 4087772"/>
              <a:gd name="connsiteX6" fmla="*/ 0 w 7788067"/>
              <a:gd name="connsiteY6" fmla="*/ 4087772 h 4087772"/>
              <a:gd name="connsiteX7" fmla="*/ 0 w 7788067"/>
              <a:gd name="connsiteY7" fmla="*/ 189681 h 4087772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162087 h 4060178"/>
              <a:gd name="connsiteX1" fmla="*/ 635237 w 7788067"/>
              <a:gd name="connsiteY1" fmla="*/ 612166 h 4060178"/>
              <a:gd name="connsiteX2" fmla="*/ 1885952 w 7788067"/>
              <a:gd name="connsiteY2" fmla="*/ 850713 h 4060178"/>
              <a:gd name="connsiteX3" fmla="*/ 3338513 w 7788067"/>
              <a:gd name="connsiteY3" fmla="*/ 834044 h 4060178"/>
              <a:gd name="connsiteX4" fmla="*/ 7788067 w 7788067"/>
              <a:gd name="connsiteY4" fmla="*/ 162087 h 4060178"/>
              <a:gd name="connsiteX5" fmla="*/ 7788067 w 7788067"/>
              <a:gd name="connsiteY5" fmla="*/ 4060178 h 4060178"/>
              <a:gd name="connsiteX6" fmla="*/ 0 w 7788067"/>
              <a:gd name="connsiteY6" fmla="*/ 4060178 h 4060178"/>
              <a:gd name="connsiteX7" fmla="*/ 0 w 7788067"/>
              <a:gd name="connsiteY7" fmla="*/ 162087 h 4060178"/>
              <a:gd name="connsiteX0" fmla="*/ 0 w 7788067"/>
              <a:gd name="connsiteY0" fmla="*/ 202873 h 4100964"/>
              <a:gd name="connsiteX1" fmla="*/ 635237 w 7788067"/>
              <a:gd name="connsiteY1" fmla="*/ 652952 h 4100964"/>
              <a:gd name="connsiteX2" fmla="*/ 1885952 w 7788067"/>
              <a:gd name="connsiteY2" fmla="*/ 891499 h 4100964"/>
              <a:gd name="connsiteX3" fmla="*/ 3338513 w 7788067"/>
              <a:gd name="connsiteY3" fmla="*/ 874830 h 4100964"/>
              <a:gd name="connsiteX4" fmla="*/ 4531520 w 7788067"/>
              <a:gd name="connsiteY4" fmla="*/ 586699 h 4100964"/>
              <a:gd name="connsiteX5" fmla="*/ 7788067 w 7788067"/>
              <a:gd name="connsiteY5" fmla="*/ 202873 h 4100964"/>
              <a:gd name="connsiteX6" fmla="*/ 7788067 w 7788067"/>
              <a:gd name="connsiteY6" fmla="*/ 4100964 h 4100964"/>
              <a:gd name="connsiteX7" fmla="*/ 0 w 7788067"/>
              <a:gd name="connsiteY7" fmla="*/ 4100964 h 4100964"/>
              <a:gd name="connsiteX8" fmla="*/ 0 w 7788067"/>
              <a:gd name="connsiteY8" fmla="*/ 202873 h 4100964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175071 h 4073162"/>
              <a:gd name="connsiteX1" fmla="*/ 635237 w 7788067"/>
              <a:gd name="connsiteY1" fmla="*/ 625150 h 4073162"/>
              <a:gd name="connsiteX2" fmla="*/ 1885952 w 7788067"/>
              <a:gd name="connsiteY2" fmla="*/ 863697 h 4073162"/>
              <a:gd name="connsiteX3" fmla="*/ 3338513 w 7788067"/>
              <a:gd name="connsiteY3" fmla="*/ 847028 h 4073162"/>
              <a:gd name="connsiteX4" fmla="*/ 4781552 w 7788067"/>
              <a:gd name="connsiteY4" fmla="*/ 763685 h 4073162"/>
              <a:gd name="connsiteX5" fmla="*/ 7788067 w 7788067"/>
              <a:gd name="connsiteY5" fmla="*/ 175071 h 4073162"/>
              <a:gd name="connsiteX6" fmla="*/ 7788067 w 7788067"/>
              <a:gd name="connsiteY6" fmla="*/ 4073162 h 4073162"/>
              <a:gd name="connsiteX7" fmla="*/ 0 w 7788067"/>
              <a:gd name="connsiteY7" fmla="*/ 4073162 h 4073162"/>
              <a:gd name="connsiteX8" fmla="*/ 0 w 7788067"/>
              <a:gd name="connsiteY8" fmla="*/ 175071 h 4073162"/>
              <a:gd name="connsiteX0" fmla="*/ 0 w 7788067"/>
              <a:gd name="connsiteY0" fmla="*/ 289790 h 4187881"/>
              <a:gd name="connsiteX1" fmla="*/ 635237 w 7788067"/>
              <a:gd name="connsiteY1" fmla="*/ 739869 h 4187881"/>
              <a:gd name="connsiteX2" fmla="*/ 1885952 w 7788067"/>
              <a:gd name="connsiteY2" fmla="*/ 978416 h 4187881"/>
              <a:gd name="connsiteX3" fmla="*/ 3338513 w 7788067"/>
              <a:gd name="connsiteY3" fmla="*/ 961747 h 4187881"/>
              <a:gd name="connsiteX4" fmla="*/ 4781552 w 7788067"/>
              <a:gd name="connsiteY4" fmla="*/ 878404 h 4187881"/>
              <a:gd name="connsiteX5" fmla="*/ 6279357 w 7788067"/>
              <a:gd name="connsiteY5" fmla="*/ 352148 h 4187881"/>
              <a:gd name="connsiteX6" fmla="*/ 7788067 w 7788067"/>
              <a:gd name="connsiteY6" fmla="*/ 289790 h 4187881"/>
              <a:gd name="connsiteX7" fmla="*/ 7788067 w 7788067"/>
              <a:gd name="connsiteY7" fmla="*/ 4187881 h 4187881"/>
              <a:gd name="connsiteX8" fmla="*/ 0 w 7788067"/>
              <a:gd name="connsiteY8" fmla="*/ 4187881 h 4187881"/>
              <a:gd name="connsiteX9" fmla="*/ 0 w 7788067"/>
              <a:gd name="connsiteY9" fmla="*/ 289790 h 4187881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1738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171293 h 4069384"/>
              <a:gd name="connsiteX1" fmla="*/ 635237 w 7788067"/>
              <a:gd name="connsiteY1" fmla="*/ 621372 h 4069384"/>
              <a:gd name="connsiteX2" fmla="*/ 1885952 w 7788067"/>
              <a:gd name="connsiteY2" fmla="*/ 859919 h 4069384"/>
              <a:gd name="connsiteX3" fmla="*/ 3338513 w 7788067"/>
              <a:gd name="connsiteY3" fmla="*/ 843250 h 4069384"/>
              <a:gd name="connsiteX4" fmla="*/ 4781552 w 7788067"/>
              <a:gd name="connsiteY4" fmla="*/ 759907 h 4069384"/>
              <a:gd name="connsiteX5" fmla="*/ 6288882 w 7788067"/>
              <a:gd name="connsiteY5" fmla="*/ 978982 h 4069384"/>
              <a:gd name="connsiteX6" fmla="*/ 7788067 w 7788067"/>
              <a:gd name="connsiteY6" fmla="*/ 171293 h 4069384"/>
              <a:gd name="connsiteX7" fmla="*/ 7788067 w 7788067"/>
              <a:gd name="connsiteY7" fmla="*/ 4069384 h 4069384"/>
              <a:gd name="connsiteX8" fmla="*/ 0 w 7788067"/>
              <a:gd name="connsiteY8" fmla="*/ 4069384 h 4069384"/>
              <a:gd name="connsiteX9" fmla="*/ 0 w 7788067"/>
              <a:gd name="connsiteY9" fmla="*/ 171293 h 4069384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1885952 w 7788067"/>
              <a:gd name="connsiteY2" fmla="*/ 688626 h 3898091"/>
              <a:gd name="connsiteX3" fmla="*/ 3338513 w 7788067"/>
              <a:gd name="connsiteY3" fmla="*/ 671957 h 3898091"/>
              <a:gd name="connsiteX4" fmla="*/ 4781552 w 7788067"/>
              <a:gd name="connsiteY4" fmla="*/ 588614 h 3898091"/>
              <a:gd name="connsiteX5" fmla="*/ 6288882 w 7788067"/>
              <a:gd name="connsiteY5" fmla="*/ 807689 h 3898091"/>
              <a:gd name="connsiteX6" fmla="*/ 7788067 w 7788067"/>
              <a:gd name="connsiteY6" fmla="*/ 2709334 h 3898091"/>
              <a:gd name="connsiteX7" fmla="*/ 7788067 w 7788067"/>
              <a:gd name="connsiteY7" fmla="*/ 3898091 h 3898091"/>
              <a:gd name="connsiteX8" fmla="*/ 0 w 7788067"/>
              <a:gd name="connsiteY8" fmla="*/ 3898091 h 3898091"/>
              <a:gd name="connsiteX9" fmla="*/ 0 w 7788067"/>
              <a:gd name="connsiteY9" fmla="*/ 0 h 3898091"/>
              <a:gd name="connsiteX0" fmla="*/ 0 w 7788067"/>
              <a:gd name="connsiteY0" fmla="*/ 0 h 3898091"/>
              <a:gd name="connsiteX1" fmla="*/ 635237 w 7788067"/>
              <a:gd name="connsiteY1" fmla="*/ 450079 h 3898091"/>
              <a:gd name="connsiteX2" fmla="*/ 1885952 w 7788067"/>
              <a:gd name="connsiteY2" fmla="*/ 688626 h 3898091"/>
              <a:gd name="connsiteX3" fmla="*/ 3338513 w 7788067"/>
              <a:gd name="connsiteY3" fmla="*/ 671957 h 3898091"/>
              <a:gd name="connsiteX4" fmla="*/ 4781552 w 7788067"/>
              <a:gd name="connsiteY4" fmla="*/ 588614 h 3898091"/>
              <a:gd name="connsiteX5" fmla="*/ 6288882 w 7788067"/>
              <a:gd name="connsiteY5" fmla="*/ 807689 h 3898091"/>
              <a:gd name="connsiteX6" fmla="*/ 7788067 w 7788067"/>
              <a:gd name="connsiteY6" fmla="*/ 2803279 h 3898091"/>
              <a:gd name="connsiteX7" fmla="*/ 7788067 w 7788067"/>
              <a:gd name="connsiteY7" fmla="*/ 3898091 h 3898091"/>
              <a:gd name="connsiteX8" fmla="*/ 0 w 7788067"/>
              <a:gd name="connsiteY8" fmla="*/ 3898091 h 3898091"/>
              <a:gd name="connsiteX9" fmla="*/ 0 w 7788067"/>
              <a:gd name="connsiteY9" fmla="*/ 0 h 3898091"/>
              <a:gd name="connsiteX0" fmla="*/ 0 w 7790558"/>
              <a:gd name="connsiteY0" fmla="*/ 0 h 3898091"/>
              <a:gd name="connsiteX1" fmla="*/ 635237 w 7790558"/>
              <a:gd name="connsiteY1" fmla="*/ 450079 h 3898091"/>
              <a:gd name="connsiteX2" fmla="*/ 1885952 w 7790558"/>
              <a:gd name="connsiteY2" fmla="*/ 688626 h 3898091"/>
              <a:gd name="connsiteX3" fmla="*/ 3338513 w 7790558"/>
              <a:gd name="connsiteY3" fmla="*/ 671957 h 3898091"/>
              <a:gd name="connsiteX4" fmla="*/ 4781552 w 7790558"/>
              <a:gd name="connsiteY4" fmla="*/ 588614 h 3898091"/>
              <a:gd name="connsiteX5" fmla="*/ 6288882 w 7790558"/>
              <a:gd name="connsiteY5" fmla="*/ 807689 h 3898091"/>
              <a:gd name="connsiteX6" fmla="*/ 7790558 w 7790558"/>
              <a:gd name="connsiteY6" fmla="*/ 2870551 h 3898091"/>
              <a:gd name="connsiteX7" fmla="*/ 7788067 w 7790558"/>
              <a:gd name="connsiteY7" fmla="*/ 3898091 h 3898091"/>
              <a:gd name="connsiteX8" fmla="*/ 0 w 7790558"/>
              <a:gd name="connsiteY8" fmla="*/ 3898091 h 3898091"/>
              <a:gd name="connsiteX9" fmla="*/ 0 w 7790558"/>
              <a:gd name="connsiteY9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788067 w 7788306"/>
              <a:gd name="connsiteY6" fmla="*/ 2907924 h 3898091"/>
              <a:gd name="connsiteX7" fmla="*/ 7788067 w 7788306"/>
              <a:gd name="connsiteY7" fmla="*/ 3898091 h 3898091"/>
              <a:gd name="connsiteX8" fmla="*/ 0 w 7788306"/>
              <a:gd name="connsiteY8" fmla="*/ 3898091 h 3898091"/>
              <a:gd name="connsiteX9" fmla="*/ 0 w 7788306"/>
              <a:gd name="connsiteY9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150757 w 7788306"/>
              <a:gd name="connsiteY6" fmla="*/ 1612454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  <a:gd name="connsiteX0" fmla="*/ 0 w 7788306"/>
              <a:gd name="connsiteY0" fmla="*/ 0 h 3898091"/>
              <a:gd name="connsiteX1" fmla="*/ 635237 w 7788306"/>
              <a:gd name="connsiteY1" fmla="*/ 450079 h 3898091"/>
              <a:gd name="connsiteX2" fmla="*/ 1885952 w 7788306"/>
              <a:gd name="connsiteY2" fmla="*/ 688626 h 3898091"/>
              <a:gd name="connsiteX3" fmla="*/ 3338513 w 7788306"/>
              <a:gd name="connsiteY3" fmla="*/ 671957 h 3898091"/>
              <a:gd name="connsiteX4" fmla="*/ 4781552 w 7788306"/>
              <a:gd name="connsiteY4" fmla="*/ 588614 h 3898091"/>
              <a:gd name="connsiteX5" fmla="*/ 6288882 w 7788306"/>
              <a:gd name="connsiteY5" fmla="*/ 807689 h 3898091"/>
              <a:gd name="connsiteX6" fmla="*/ 7335132 w 7788306"/>
              <a:gd name="connsiteY6" fmla="*/ 1522758 h 3898091"/>
              <a:gd name="connsiteX7" fmla="*/ 7788067 w 7788306"/>
              <a:gd name="connsiteY7" fmla="*/ 2907924 h 3898091"/>
              <a:gd name="connsiteX8" fmla="*/ 7788067 w 7788306"/>
              <a:gd name="connsiteY8" fmla="*/ 3898091 h 3898091"/>
              <a:gd name="connsiteX9" fmla="*/ 0 w 7788306"/>
              <a:gd name="connsiteY9" fmla="*/ 3898091 h 3898091"/>
              <a:gd name="connsiteX10" fmla="*/ 0 w 7788306"/>
              <a:gd name="connsiteY10" fmla="*/ 0 h 389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306" h="3898091">
                <a:moveTo>
                  <a:pt x="0" y="0"/>
                </a:moveTo>
                <a:cubicBezTo>
                  <a:pt x="86362" y="145620"/>
                  <a:pt x="325674" y="330546"/>
                  <a:pt x="635237" y="450079"/>
                </a:cubicBezTo>
                <a:cubicBezTo>
                  <a:pt x="944800" y="569612"/>
                  <a:pt x="1450091" y="679824"/>
                  <a:pt x="1885952" y="688626"/>
                </a:cubicBezTo>
                <a:cubicBezTo>
                  <a:pt x="2340863" y="704571"/>
                  <a:pt x="2414358" y="727197"/>
                  <a:pt x="3338513" y="671957"/>
                </a:cubicBezTo>
                <a:cubicBezTo>
                  <a:pt x="3819526" y="644176"/>
                  <a:pt x="4300539" y="604489"/>
                  <a:pt x="4781552" y="588614"/>
                </a:cubicBezTo>
                <a:cubicBezTo>
                  <a:pt x="5697936" y="584645"/>
                  <a:pt x="6187845" y="767679"/>
                  <a:pt x="6288882" y="807689"/>
                </a:cubicBezTo>
                <a:cubicBezTo>
                  <a:pt x="6549206" y="893617"/>
                  <a:pt x="7037929" y="1120397"/>
                  <a:pt x="7335132" y="1522758"/>
                </a:cubicBezTo>
                <a:cubicBezTo>
                  <a:pt x="7719539" y="2024782"/>
                  <a:pt x="7756596" y="2467187"/>
                  <a:pt x="7788067" y="2907924"/>
                </a:cubicBezTo>
                <a:cubicBezTo>
                  <a:pt x="7787237" y="3250437"/>
                  <a:pt x="7788897" y="3555578"/>
                  <a:pt x="7788067" y="3898091"/>
                </a:cubicBezTo>
                <a:lnTo>
                  <a:pt x="0" y="3898091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tIns="720000" anchor="ctr" anchorCtr="0">
            <a:normAutofit/>
          </a:bodyPr>
          <a:lstStyle>
            <a:lvl1pPr marL="0" indent="0" algn="ctr">
              <a:buFontTx/>
              <a:buNone/>
              <a:defRPr sz="1800"/>
            </a:lvl1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  <p:cxnSp>
        <p:nvCxnSpPr>
          <p:cNvPr id="12" name="Conector recto 12"/>
          <p:cNvCxnSpPr/>
          <p:nvPr userDrawn="1"/>
        </p:nvCxnSpPr>
        <p:spPr>
          <a:xfrm flipH="1">
            <a:off x="8065760" y="2680050"/>
            <a:ext cx="2729241" cy="0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060151" y="2807311"/>
            <a:ext cx="2734850" cy="147689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US" sz="1400" kern="1200" noProof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400" dirty="0" smtClean="0"/>
              <a:t>Insert your subheading here to support your heading</a:t>
            </a:r>
            <a:endParaRPr lang="en-GB" sz="1400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8060151" y="5276619"/>
            <a:ext cx="2734849" cy="914400"/>
          </a:xfrm>
        </p:spPr>
        <p:txBody>
          <a:bodyPr lIns="0" tIns="0" rIns="0" bIns="0" anchor="b" anchorCtr="0">
            <a:noAutofit/>
          </a:bodyPr>
          <a:lstStyle>
            <a:lvl1pPr marL="0" indent="0" algn="r">
              <a:buFontTx/>
              <a:buNone/>
              <a:defRPr lang="en-US" sz="1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smtClean="0"/>
              <a:t>Insert Author, department, date, place</a:t>
            </a:r>
            <a:endParaRPr lang="en-GB" dirty="0"/>
          </a:p>
        </p:txBody>
      </p:sp>
      <p:sp>
        <p:nvSpPr>
          <p:cNvPr id="36" name="Text Box 12"/>
          <p:cNvSpPr txBox="1">
            <a:spLocks noChangeArrowheads="1"/>
          </p:cNvSpPr>
          <p:nvPr userDrawn="1"/>
        </p:nvSpPr>
        <p:spPr bwMode="auto">
          <a:xfrm>
            <a:off x="11604190" y="413445"/>
            <a:ext cx="168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65100" algn="l"/>
              </a:tabLst>
              <a:defRPr/>
            </a:pP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Insert Co-branding logo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on placeholder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’Insert’ </a:t>
            </a:r>
            <a:b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‘Picture’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Locate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 the co-branding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logo, click Insert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5. 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Align with bottom line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of amadeus-logo</a:t>
            </a:r>
          </a:p>
        </p:txBody>
      </p:sp>
      <p:cxnSp>
        <p:nvCxnSpPr>
          <p:cNvPr id="35" name="Conector recto 8"/>
          <p:cNvCxnSpPr/>
          <p:nvPr userDrawn="1"/>
        </p:nvCxnSpPr>
        <p:spPr>
          <a:xfrm flipV="1">
            <a:off x="8857381" y="398985"/>
            <a:ext cx="0" cy="277510"/>
          </a:xfrm>
          <a:prstGeom prst="line">
            <a:avLst/>
          </a:prstGeom>
          <a:ln w="12700" cmpd="sng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5"/>
          <p:cNvSpPr>
            <a:spLocks noEditPoints="1"/>
          </p:cNvSpPr>
          <p:nvPr userDrawn="1"/>
        </p:nvSpPr>
        <p:spPr bwMode="auto">
          <a:xfrm>
            <a:off x="9077101" y="455322"/>
            <a:ext cx="1935163" cy="254000"/>
          </a:xfrm>
          <a:custGeom>
            <a:avLst/>
            <a:gdLst>
              <a:gd name="T0" fmla="*/ 2581 w 3657"/>
              <a:gd name="T1" fmla="*/ 475 h 480"/>
              <a:gd name="T2" fmla="*/ 2487 w 3657"/>
              <a:gd name="T3" fmla="*/ 398 h 480"/>
              <a:gd name="T4" fmla="*/ 2431 w 3657"/>
              <a:gd name="T5" fmla="*/ 85 h 480"/>
              <a:gd name="T6" fmla="*/ 2596 w 3657"/>
              <a:gd name="T7" fmla="*/ 6 h 480"/>
              <a:gd name="T8" fmla="*/ 2300 w 3657"/>
              <a:gd name="T9" fmla="*/ 457 h 480"/>
              <a:gd name="T10" fmla="*/ 688 w 3657"/>
              <a:gd name="T11" fmla="*/ 13 h 480"/>
              <a:gd name="T12" fmla="*/ 757 w 3657"/>
              <a:gd name="T13" fmla="*/ 396 h 480"/>
              <a:gd name="T14" fmla="*/ 829 w 3657"/>
              <a:gd name="T15" fmla="*/ 421 h 480"/>
              <a:gd name="T16" fmla="*/ 1024 w 3657"/>
              <a:gd name="T17" fmla="*/ 1 h 480"/>
              <a:gd name="T18" fmla="*/ 293 w 3657"/>
              <a:gd name="T19" fmla="*/ 373 h 480"/>
              <a:gd name="T20" fmla="*/ 129 w 3657"/>
              <a:gd name="T21" fmla="*/ 389 h 480"/>
              <a:gd name="T22" fmla="*/ 106 w 3657"/>
              <a:gd name="T23" fmla="*/ 310 h 480"/>
              <a:gd name="T24" fmla="*/ 293 w 3657"/>
              <a:gd name="T25" fmla="*/ 373 h 480"/>
              <a:gd name="T26" fmla="*/ 59 w 3657"/>
              <a:gd name="T27" fmla="*/ 114 h 480"/>
              <a:gd name="T28" fmla="*/ 263 w 3657"/>
              <a:gd name="T29" fmla="*/ 100 h 480"/>
              <a:gd name="T30" fmla="*/ 201 w 3657"/>
              <a:gd name="T31" fmla="*/ 197 h 480"/>
              <a:gd name="T32" fmla="*/ 10 w 3657"/>
              <a:gd name="T33" fmla="*/ 288 h 480"/>
              <a:gd name="T34" fmla="*/ 39 w 3657"/>
              <a:gd name="T35" fmla="*/ 442 h 480"/>
              <a:gd name="T36" fmla="*/ 185 w 3657"/>
              <a:gd name="T37" fmla="*/ 478 h 480"/>
              <a:gd name="T38" fmla="*/ 320 w 3657"/>
              <a:gd name="T39" fmla="*/ 453 h 480"/>
              <a:gd name="T40" fmla="*/ 373 w 3657"/>
              <a:gd name="T41" fmla="*/ 51 h 480"/>
              <a:gd name="T42" fmla="*/ 1485 w 3657"/>
              <a:gd name="T43" fmla="*/ 373 h 480"/>
              <a:gd name="T44" fmla="*/ 1315 w 3657"/>
              <a:gd name="T45" fmla="*/ 385 h 480"/>
              <a:gd name="T46" fmla="*/ 1300 w 3657"/>
              <a:gd name="T47" fmla="*/ 305 h 480"/>
              <a:gd name="T48" fmla="*/ 1423 w 3657"/>
              <a:gd name="T49" fmla="*/ 0 h 480"/>
              <a:gd name="T50" fmla="*/ 1263 w 3657"/>
              <a:gd name="T51" fmla="*/ 110 h 480"/>
              <a:gd name="T52" fmla="*/ 1461 w 3657"/>
              <a:gd name="T53" fmla="*/ 105 h 480"/>
              <a:gd name="T54" fmla="*/ 1364 w 3657"/>
              <a:gd name="T55" fmla="*/ 198 h 480"/>
              <a:gd name="T56" fmla="*/ 1198 w 3657"/>
              <a:gd name="T57" fmla="*/ 302 h 480"/>
              <a:gd name="T58" fmla="*/ 1241 w 3657"/>
              <a:gd name="T59" fmla="*/ 450 h 480"/>
              <a:gd name="T60" fmla="*/ 1403 w 3657"/>
              <a:gd name="T61" fmla="*/ 474 h 480"/>
              <a:gd name="T62" fmla="*/ 1524 w 3657"/>
              <a:gd name="T63" fmla="*/ 457 h 480"/>
              <a:gd name="T64" fmla="*/ 1555 w 3657"/>
              <a:gd name="T65" fmla="*/ 40 h 480"/>
              <a:gd name="T66" fmla="*/ 3055 w 3657"/>
              <a:gd name="T67" fmla="*/ 366 h 480"/>
              <a:gd name="T68" fmla="*/ 2900 w 3657"/>
              <a:gd name="T69" fmla="*/ 378 h 480"/>
              <a:gd name="T70" fmla="*/ 2852 w 3657"/>
              <a:gd name="T71" fmla="*/ 5 h 480"/>
              <a:gd name="T72" fmla="*/ 2779 w 3657"/>
              <a:gd name="T73" fmla="*/ 408 h 480"/>
              <a:gd name="T74" fmla="*/ 2940 w 3657"/>
              <a:gd name="T75" fmla="*/ 479 h 480"/>
              <a:gd name="T76" fmla="*/ 3108 w 3657"/>
              <a:gd name="T77" fmla="*/ 452 h 480"/>
              <a:gd name="T78" fmla="*/ 3307 w 3657"/>
              <a:gd name="T79" fmla="*/ 463 h 480"/>
              <a:gd name="T80" fmla="*/ 3529 w 3657"/>
              <a:gd name="T81" fmla="*/ 473 h 480"/>
              <a:gd name="T82" fmla="*/ 3657 w 3657"/>
              <a:gd name="T83" fmla="*/ 337 h 480"/>
              <a:gd name="T84" fmla="*/ 3585 w 3657"/>
              <a:gd name="T85" fmla="*/ 228 h 480"/>
              <a:gd name="T86" fmla="*/ 3420 w 3657"/>
              <a:gd name="T87" fmla="*/ 142 h 480"/>
              <a:gd name="T88" fmla="*/ 3464 w 3657"/>
              <a:gd name="T89" fmla="*/ 85 h 480"/>
              <a:gd name="T90" fmla="*/ 3639 w 3657"/>
              <a:gd name="T91" fmla="*/ 33 h 480"/>
              <a:gd name="T92" fmla="*/ 3421 w 3657"/>
              <a:gd name="T93" fmla="*/ 9 h 480"/>
              <a:gd name="T94" fmla="*/ 3313 w 3657"/>
              <a:gd name="T95" fmla="*/ 137 h 480"/>
              <a:gd name="T96" fmla="*/ 3402 w 3657"/>
              <a:gd name="T97" fmla="*/ 257 h 480"/>
              <a:gd name="T98" fmla="*/ 3551 w 3657"/>
              <a:gd name="T99" fmla="*/ 337 h 480"/>
              <a:gd name="T100" fmla="*/ 3505 w 3657"/>
              <a:gd name="T101" fmla="*/ 392 h 480"/>
              <a:gd name="T102" fmla="*/ 1845 w 3657"/>
              <a:gd name="T103" fmla="*/ 90 h 480"/>
              <a:gd name="T104" fmla="*/ 2015 w 3657"/>
              <a:gd name="T105" fmla="*/ 108 h 480"/>
              <a:gd name="T106" fmla="*/ 2063 w 3657"/>
              <a:gd name="T107" fmla="*/ 275 h 480"/>
              <a:gd name="T108" fmla="*/ 1958 w 3657"/>
              <a:gd name="T109" fmla="*/ 396 h 480"/>
              <a:gd name="T110" fmla="*/ 1860 w 3657"/>
              <a:gd name="T111" fmla="*/ 5 h 480"/>
              <a:gd name="T112" fmla="*/ 1915 w 3657"/>
              <a:gd name="T113" fmla="*/ 480 h 480"/>
              <a:gd name="T114" fmla="*/ 2122 w 3657"/>
              <a:gd name="T115" fmla="*/ 414 h 480"/>
              <a:gd name="T116" fmla="*/ 2173 w 3657"/>
              <a:gd name="T117" fmla="*/ 210 h 480"/>
              <a:gd name="T118" fmla="*/ 2011 w 3657"/>
              <a:gd name="T119" fmla="*/ 9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80">
                <a:moveTo>
                  <a:pt x="2300" y="457"/>
                </a:moveTo>
                <a:lnTo>
                  <a:pt x="2300" y="457"/>
                </a:lnTo>
                <a:lnTo>
                  <a:pt x="2313" y="460"/>
                </a:lnTo>
                <a:lnTo>
                  <a:pt x="2352" y="468"/>
                </a:lnTo>
                <a:lnTo>
                  <a:pt x="2379" y="472"/>
                </a:lnTo>
                <a:lnTo>
                  <a:pt x="2410" y="477"/>
                </a:lnTo>
                <a:lnTo>
                  <a:pt x="2445" y="479"/>
                </a:lnTo>
                <a:lnTo>
                  <a:pt x="2482" y="480"/>
                </a:lnTo>
                <a:lnTo>
                  <a:pt x="2482" y="480"/>
                </a:lnTo>
                <a:lnTo>
                  <a:pt x="2520" y="479"/>
                </a:lnTo>
                <a:lnTo>
                  <a:pt x="2554" y="478"/>
                </a:lnTo>
                <a:lnTo>
                  <a:pt x="2581" y="475"/>
                </a:lnTo>
                <a:lnTo>
                  <a:pt x="2603" y="473"/>
                </a:lnTo>
                <a:lnTo>
                  <a:pt x="2633" y="470"/>
                </a:lnTo>
                <a:lnTo>
                  <a:pt x="2642" y="467"/>
                </a:lnTo>
                <a:lnTo>
                  <a:pt x="2642" y="388"/>
                </a:lnTo>
                <a:lnTo>
                  <a:pt x="2642" y="388"/>
                </a:lnTo>
                <a:lnTo>
                  <a:pt x="2633" y="389"/>
                </a:lnTo>
                <a:lnTo>
                  <a:pt x="2606" y="393"/>
                </a:lnTo>
                <a:lnTo>
                  <a:pt x="2564" y="397"/>
                </a:lnTo>
                <a:lnTo>
                  <a:pt x="2539" y="398"/>
                </a:lnTo>
                <a:lnTo>
                  <a:pt x="2511" y="398"/>
                </a:lnTo>
                <a:lnTo>
                  <a:pt x="2511" y="398"/>
                </a:lnTo>
                <a:lnTo>
                  <a:pt x="2487" y="398"/>
                </a:lnTo>
                <a:lnTo>
                  <a:pt x="2466" y="397"/>
                </a:lnTo>
                <a:lnTo>
                  <a:pt x="2432" y="393"/>
                </a:lnTo>
                <a:lnTo>
                  <a:pt x="2411" y="391"/>
                </a:lnTo>
                <a:lnTo>
                  <a:pt x="2403" y="390"/>
                </a:lnTo>
                <a:lnTo>
                  <a:pt x="2403" y="277"/>
                </a:lnTo>
                <a:lnTo>
                  <a:pt x="2610" y="277"/>
                </a:lnTo>
                <a:lnTo>
                  <a:pt x="2610" y="196"/>
                </a:lnTo>
                <a:lnTo>
                  <a:pt x="2403" y="196"/>
                </a:lnTo>
                <a:lnTo>
                  <a:pt x="2403" y="89"/>
                </a:lnTo>
                <a:lnTo>
                  <a:pt x="2403" y="89"/>
                </a:lnTo>
                <a:lnTo>
                  <a:pt x="2411" y="88"/>
                </a:lnTo>
                <a:lnTo>
                  <a:pt x="2431" y="85"/>
                </a:lnTo>
                <a:lnTo>
                  <a:pt x="2463" y="83"/>
                </a:lnTo>
                <a:lnTo>
                  <a:pt x="2504" y="82"/>
                </a:lnTo>
                <a:lnTo>
                  <a:pt x="2504" y="82"/>
                </a:lnTo>
                <a:lnTo>
                  <a:pt x="2530" y="82"/>
                </a:lnTo>
                <a:lnTo>
                  <a:pt x="2554" y="83"/>
                </a:lnTo>
                <a:lnTo>
                  <a:pt x="2595" y="87"/>
                </a:lnTo>
                <a:lnTo>
                  <a:pt x="2624" y="90"/>
                </a:lnTo>
                <a:lnTo>
                  <a:pt x="2634" y="92"/>
                </a:lnTo>
                <a:lnTo>
                  <a:pt x="2634" y="12"/>
                </a:lnTo>
                <a:lnTo>
                  <a:pt x="2634" y="12"/>
                </a:lnTo>
                <a:lnTo>
                  <a:pt x="2624" y="10"/>
                </a:lnTo>
                <a:lnTo>
                  <a:pt x="2596" y="6"/>
                </a:lnTo>
                <a:lnTo>
                  <a:pt x="2552" y="2"/>
                </a:lnTo>
                <a:lnTo>
                  <a:pt x="2524" y="1"/>
                </a:lnTo>
                <a:lnTo>
                  <a:pt x="2493" y="0"/>
                </a:lnTo>
                <a:lnTo>
                  <a:pt x="2493" y="0"/>
                </a:lnTo>
                <a:lnTo>
                  <a:pt x="2450" y="1"/>
                </a:lnTo>
                <a:lnTo>
                  <a:pt x="2413" y="3"/>
                </a:lnTo>
                <a:lnTo>
                  <a:pt x="2380" y="7"/>
                </a:lnTo>
                <a:lnTo>
                  <a:pt x="2352" y="10"/>
                </a:lnTo>
                <a:lnTo>
                  <a:pt x="2329" y="15"/>
                </a:lnTo>
                <a:lnTo>
                  <a:pt x="2313" y="17"/>
                </a:lnTo>
                <a:lnTo>
                  <a:pt x="2300" y="21"/>
                </a:lnTo>
                <a:lnTo>
                  <a:pt x="2300" y="457"/>
                </a:lnTo>
                <a:close/>
                <a:moveTo>
                  <a:pt x="818" y="276"/>
                </a:moveTo>
                <a:lnTo>
                  <a:pt x="818" y="276"/>
                </a:lnTo>
                <a:lnTo>
                  <a:pt x="813" y="288"/>
                </a:lnTo>
                <a:lnTo>
                  <a:pt x="810" y="302"/>
                </a:lnTo>
                <a:lnTo>
                  <a:pt x="810" y="302"/>
                </a:lnTo>
                <a:lnTo>
                  <a:pt x="805" y="288"/>
                </a:lnTo>
                <a:lnTo>
                  <a:pt x="802" y="276"/>
                </a:lnTo>
                <a:lnTo>
                  <a:pt x="710" y="44"/>
                </a:lnTo>
                <a:lnTo>
                  <a:pt x="710" y="44"/>
                </a:lnTo>
                <a:lnTo>
                  <a:pt x="703" y="31"/>
                </a:lnTo>
                <a:lnTo>
                  <a:pt x="696" y="21"/>
                </a:lnTo>
                <a:lnTo>
                  <a:pt x="688" y="13"/>
                </a:lnTo>
                <a:lnTo>
                  <a:pt x="679" y="8"/>
                </a:lnTo>
                <a:lnTo>
                  <a:pt x="667" y="3"/>
                </a:lnTo>
                <a:lnTo>
                  <a:pt x="655" y="1"/>
                </a:lnTo>
                <a:lnTo>
                  <a:pt x="641" y="1"/>
                </a:lnTo>
                <a:lnTo>
                  <a:pt x="625" y="0"/>
                </a:lnTo>
                <a:lnTo>
                  <a:pt x="625" y="0"/>
                </a:lnTo>
                <a:lnTo>
                  <a:pt x="596" y="1"/>
                </a:lnTo>
                <a:lnTo>
                  <a:pt x="577" y="2"/>
                </a:lnTo>
                <a:lnTo>
                  <a:pt x="530" y="473"/>
                </a:lnTo>
                <a:lnTo>
                  <a:pt x="635" y="473"/>
                </a:lnTo>
                <a:lnTo>
                  <a:pt x="658" y="157"/>
                </a:lnTo>
                <a:lnTo>
                  <a:pt x="757" y="396"/>
                </a:lnTo>
                <a:lnTo>
                  <a:pt x="757" y="396"/>
                </a:lnTo>
                <a:lnTo>
                  <a:pt x="760" y="403"/>
                </a:lnTo>
                <a:lnTo>
                  <a:pt x="765" y="408"/>
                </a:lnTo>
                <a:lnTo>
                  <a:pt x="770" y="413"/>
                </a:lnTo>
                <a:lnTo>
                  <a:pt x="775" y="417"/>
                </a:lnTo>
                <a:lnTo>
                  <a:pt x="782" y="419"/>
                </a:lnTo>
                <a:lnTo>
                  <a:pt x="790" y="421"/>
                </a:lnTo>
                <a:lnTo>
                  <a:pt x="800" y="422"/>
                </a:lnTo>
                <a:lnTo>
                  <a:pt x="810" y="422"/>
                </a:lnTo>
                <a:lnTo>
                  <a:pt x="810" y="422"/>
                </a:lnTo>
                <a:lnTo>
                  <a:pt x="820" y="422"/>
                </a:lnTo>
                <a:lnTo>
                  <a:pt x="829" y="421"/>
                </a:lnTo>
                <a:lnTo>
                  <a:pt x="837" y="419"/>
                </a:lnTo>
                <a:lnTo>
                  <a:pt x="844" y="417"/>
                </a:lnTo>
                <a:lnTo>
                  <a:pt x="850" y="413"/>
                </a:lnTo>
                <a:lnTo>
                  <a:pt x="855" y="408"/>
                </a:lnTo>
                <a:lnTo>
                  <a:pt x="858" y="403"/>
                </a:lnTo>
                <a:lnTo>
                  <a:pt x="862" y="396"/>
                </a:lnTo>
                <a:lnTo>
                  <a:pt x="961" y="157"/>
                </a:lnTo>
                <a:lnTo>
                  <a:pt x="984" y="473"/>
                </a:lnTo>
                <a:lnTo>
                  <a:pt x="1088" y="473"/>
                </a:lnTo>
                <a:lnTo>
                  <a:pt x="1041" y="2"/>
                </a:lnTo>
                <a:lnTo>
                  <a:pt x="1041" y="2"/>
                </a:lnTo>
                <a:lnTo>
                  <a:pt x="1024" y="1"/>
                </a:lnTo>
                <a:lnTo>
                  <a:pt x="994" y="0"/>
                </a:lnTo>
                <a:lnTo>
                  <a:pt x="994" y="0"/>
                </a:lnTo>
                <a:lnTo>
                  <a:pt x="978" y="1"/>
                </a:lnTo>
                <a:lnTo>
                  <a:pt x="964" y="1"/>
                </a:lnTo>
                <a:lnTo>
                  <a:pt x="951" y="3"/>
                </a:lnTo>
                <a:lnTo>
                  <a:pt x="941" y="8"/>
                </a:lnTo>
                <a:lnTo>
                  <a:pt x="931" y="13"/>
                </a:lnTo>
                <a:lnTo>
                  <a:pt x="923" y="21"/>
                </a:lnTo>
                <a:lnTo>
                  <a:pt x="916" y="31"/>
                </a:lnTo>
                <a:lnTo>
                  <a:pt x="910" y="44"/>
                </a:lnTo>
                <a:lnTo>
                  <a:pt x="818" y="276"/>
                </a:lnTo>
                <a:close/>
                <a:moveTo>
                  <a:pt x="293" y="373"/>
                </a:moveTo>
                <a:lnTo>
                  <a:pt x="293" y="373"/>
                </a:lnTo>
                <a:lnTo>
                  <a:pt x="271" y="380"/>
                </a:lnTo>
                <a:lnTo>
                  <a:pt x="242" y="389"/>
                </a:lnTo>
                <a:lnTo>
                  <a:pt x="225" y="392"/>
                </a:lnTo>
                <a:lnTo>
                  <a:pt x="209" y="396"/>
                </a:lnTo>
                <a:lnTo>
                  <a:pt x="193" y="398"/>
                </a:lnTo>
                <a:lnTo>
                  <a:pt x="177" y="398"/>
                </a:lnTo>
                <a:lnTo>
                  <a:pt x="177" y="398"/>
                </a:lnTo>
                <a:lnTo>
                  <a:pt x="162" y="398"/>
                </a:lnTo>
                <a:lnTo>
                  <a:pt x="147" y="396"/>
                </a:lnTo>
                <a:lnTo>
                  <a:pt x="135" y="391"/>
                </a:lnTo>
                <a:lnTo>
                  <a:pt x="129" y="389"/>
                </a:lnTo>
                <a:lnTo>
                  <a:pt x="123" y="385"/>
                </a:lnTo>
                <a:lnTo>
                  <a:pt x="118" y="381"/>
                </a:lnTo>
                <a:lnTo>
                  <a:pt x="114" y="377"/>
                </a:lnTo>
                <a:lnTo>
                  <a:pt x="110" y="372"/>
                </a:lnTo>
                <a:lnTo>
                  <a:pt x="107" y="366"/>
                </a:lnTo>
                <a:lnTo>
                  <a:pt x="105" y="360"/>
                </a:lnTo>
                <a:lnTo>
                  <a:pt x="104" y="353"/>
                </a:lnTo>
                <a:lnTo>
                  <a:pt x="102" y="345"/>
                </a:lnTo>
                <a:lnTo>
                  <a:pt x="101" y="337"/>
                </a:lnTo>
                <a:lnTo>
                  <a:pt x="101" y="337"/>
                </a:lnTo>
                <a:lnTo>
                  <a:pt x="102" y="323"/>
                </a:lnTo>
                <a:lnTo>
                  <a:pt x="106" y="310"/>
                </a:lnTo>
                <a:lnTo>
                  <a:pt x="108" y="305"/>
                </a:lnTo>
                <a:lnTo>
                  <a:pt x="112" y="299"/>
                </a:lnTo>
                <a:lnTo>
                  <a:pt x="116" y="294"/>
                </a:lnTo>
                <a:lnTo>
                  <a:pt x="120" y="290"/>
                </a:lnTo>
                <a:lnTo>
                  <a:pt x="125" y="286"/>
                </a:lnTo>
                <a:lnTo>
                  <a:pt x="131" y="283"/>
                </a:lnTo>
                <a:lnTo>
                  <a:pt x="138" y="279"/>
                </a:lnTo>
                <a:lnTo>
                  <a:pt x="145" y="277"/>
                </a:lnTo>
                <a:lnTo>
                  <a:pt x="163" y="273"/>
                </a:lnTo>
                <a:lnTo>
                  <a:pt x="183" y="271"/>
                </a:lnTo>
                <a:lnTo>
                  <a:pt x="293" y="268"/>
                </a:lnTo>
                <a:lnTo>
                  <a:pt x="293" y="373"/>
                </a:lnTo>
                <a:close/>
                <a:moveTo>
                  <a:pt x="231" y="0"/>
                </a:moveTo>
                <a:lnTo>
                  <a:pt x="231" y="0"/>
                </a:lnTo>
                <a:lnTo>
                  <a:pt x="198" y="1"/>
                </a:lnTo>
                <a:lnTo>
                  <a:pt x="166" y="5"/>
                </a:lnTo>
                <a:lnTo>
                  <a:pt x="136" y="8"/>
                </a:lnTo>
                <a:lnTo>
                  <a:pt x="109" y="14"/>
                </a:lnTo>
                <a:lnTo>
                  <a:pt x="86" y="20"/>
                </a:lnTo>
                <a:lnTo>
                  <a:pt x="66" y="25"/>
                </a:lnTo>
                <a:lnTo>
                  <a:pt x="49" y="31"/>
                </a:lnTo>
                <a:lnTo>
                  <a:pt x="37" y="37"/>
                </a:lnTo>
                <a:lnTo>
                  <a:pt x="59" y="114"/>
                </a:lnTo>
                <a:lnTo>
                  <a:pt x="59" y="114"/>
                </a:lnTo>
                <a:lnTo>
                  <a:pt x="71" y="110"/>
                </a:lnTo>
                <a:lnTo>
                  <a:pt x="104" y="102"/>
                </a:lnTo>
                <a:lnTo>
                  <a:pt x="125" y="97"/>
                </a:lnTo>
                <a:lnTo>
                  <a:pt x="150" y="92"/>
                </a:lnTo>
                <a:lnTo>
                  <a:pt x="175" y="90"/>
                </a:lnTo>
                <a:lnTo>
                  <a:pt x="201" y="89"/>
                </a:lnTo>
                <a:lnTo>
                  <a:pt x="201" y="89"/>
                </a:lnTo>
                <a:lnTo>
                  <a:pt x="222" y="90"/>
                </a:lnTo>
                <a:lnTo>
                  <a:pt x="240" y="92"/>
                </a:lnTo>
                <a:lnTo>
                  <a:pt x="248" y="95"/>
                </a:lnTo>
                <a:lnTo>
                  <a:pt x="257" y="97"/>
                </a:lnTo>
                <a:lnTo>
                  <a:pt x="263" y="100"/>
                </a:lnTo>
                <a:lnTo>
                  <a:pt x="269" y="105"/>
                </a:lnTo>
                <a:lnTo>
                  <a:pt x="275" y="110"/>
                </a:lnTo>
                <a:lnTo>
                  <a:pt x="280" y="114"/>
                </a:lnTo>
                <a:lnTo>
                  <a:pt x="283" y="121"/>
                </a:lnTo>
                <a:lnTo>
                  <a:pt x="286" y="128"/>
                </a:lnTo>
                <a:lnTo>
                  <a:pt x="289" y="135"/>
                </a:lnTo>
                <a:lnTo>
                  <a:pt x="291" y="144"/>
                </a:lnTo>
                <a:lnTo>
                  <a:pt x="292" y="153"/>
                </a:lnTo>
                <a:lnTo>
                  <a:pt x="292" y="164"/>
                </a:lnTo>
                <a:lnTo>
                  <a:pt x="292" y="197"/>
                </a:lnTo>
                <a:lnTo>
                  <a:pt x="201" y="197"/>
                </a:lnTo>
                <a:lnTo>
                  <a:pt x="201" y="197"/>
                </a:lnTo>
                <a:lnTo>
                  <a:pt x="174" y="198"/>
                </a:lnTo>
                <a:lnTo>
                  <a:pt x="148" y="201"/>
                </a:lnTo>
                <a:lnTo>
                  <a:pt x="125" y="204"/>
                </a:lnTo>
                <a:lnTo>
                  <a:pt x="105" y="210"/>
                </a:lnTo>
                <a:lnTo>
                  <a:pt x="86" y="216"/>
                </a:lnTo>
                <a:lnTo>
                  <a:pt x="69" y="224"/>
                </a:lnTo>
                <a:lnTo>
                  <a:pt x="55" y="232"/>
                </a:lnTo>
                <a:lnTo>
                  <a:pt x="43" y="242"/>
                </a:lnTo>
                <a:lnTo>
                  <a:pt x="32" y="253"/>
                </a:lnTo>
                <a:lnTo>
                  <a:pt x="23" y="264"/>
                </a:lnTo>
                <a:lnTo>
                  <a:pt x="16" y="276"/>
                </a:lnTo>
                <a:lnTo>
                  <a:pt x="10" y="288"/>
                </a:lnTo>
                <a:lnTo>
                  <a:pt x="6" y="302"/>
                </a:lnTo>
                <a:lnTo>
                  <a:pt x="2" y="316"/>
                </a:lnTo>
                <a:lnTo>
                  <a:pt x="1" y="330"/>
                </a:lnTo>
                <a:lnTo>
                  <a:pt x="0" y="344"/>
                </a:lnTo>
                <a:lnTo>
                  <a:pt x="0" y="344"/>
                </a:lnTo>
                <a:lnTo>
                  <a:pt x="1" y="362"/>
                </a:lnTo>
                <a:lnTo>
                  <a:pt x="3" y="380"/>
                </a:lnTo>
                <a:lnTo>
                  <a:pt x="8" y="395"/>
                </a:lnTo>
                <a:lnTo>
                  <a:pt x="14" y="408"/>
                </a:lnTo>
                <a:lnTo>
                  <a:pt x="22" y="421"/>
                </a:lnTo>
                <a:lnTo>
                  <a:pt x="30" y="433"/>
                </a:lnTo>
                <a:lnTo>
                  <a:pt x="39" y="442"/>
                </a:lnTo>
                <a:lnTo>
                  <a:pt x="51" y="450"/>
                </a:lnTo>
                <a:lnTo>
                  <a:pt x="61" y="458"/>
                </a:lnTo>
                <a:lnTo>
                  <a:pt x="74" y="464"/>
                </a:lnTo>
                <a:lnTo>
                  <a:pt x="86" y="468"/>
                </a:lnTo>
                <a:lnTo>
                  <a:pt x="100" y="473"/>
                </a:lnTo>
                <a:lnTo>
                  <a:pt x="114" y="475"/>
                </a:lnTo>
                <a:lnTo>
                  <a:pt x="128" y="478"/>
                </a:lnTo>
                <a:lnTo>
                  <a:pt x="141" y="479"/>
                </a:lnTo>
                <a:lnTo>
                  <a:pt x="155" y="480"/>
                </a:lnTo>
                <a:lnTo>
                  <a:pt x="155" y="480"/>
                </a:lnTo>
                <a:lnTo>
                  <a:pt x="170" y="479"/>
                </a:lnTo>
                <a:lnTo>
                  <a:pt x="185" y="478"/>
                </a:lnTo>
                <a:lnTo>
                  <a:pt x="213" y="474"/>
                </a:lnTo>
                <a:lnTo>
                  <a:pt x="236" y="468"/>
                </a:lnTo>
                <a:lnTo>
                  <a:pt x="255" y="462"/>
                </a:lnTo>
                <a:lnTo>
                  <a:pt x="271" y="456"/>
                </a:lnTo>
                <a:lnTo>
                  <a:pt x="284" y="450"/>
                </a:lnTo>
                <a:lnTo>
                  <a:pt x="292" y="445"/>
                </a:lnTo>
                <a:lnTo>
                  <a:pt x="297" y="444"/>
                </a:lnTo>
                <a:lnTo>
                  <a:pt x="297" y="444"/>
                </a:lnTo>
                <a:lnTo>
                  <a:pt x="299" y="445"/>
                </a:lnTo>
                <a:lnTo>
                  <a:pt x="304" y="447"/>
                </a:lnTo>
                <a:lnTo>
                  <a:pt x="311" y="450"/>
                </a:lnTo>
                <a:lnTo>
                  <a:pt x="320" y="453"/>
                </a:lnTo>
                <a:lnTo>
                  <a:pt x="332" y="457"/>
                </a:lnTo>
                <a:lnTo>
                  <a:pt x="350" y="460"/>
                </a:lnTo>
                <a:lnTo>
                  <a:pt x="370" y="462"/>
                </a:lnTo>
                <a:lnTo>
                  <a:pt x="397" y="463"/>
                </a:lnTo>
                <a:lnTo>
                  <a:pt x="397" y="137"/>
                </a:lnTo>
                <a:lnTo>
                  <a:pt x="397" y="137"/>
                </a:lnTo>
                <a:lnTo>
                  <a:pt x="397" y="119"/>
                </a:lnTo>
                <a:lnTo>
                  <a:pt x="395" y="103"/>
                </a:lnTo>
                <a:lnTo>
                  <a:pt x="391" y="88"/>
                </a:lnTo>
                <a:lnTo>
                  <a:pt x="387" y="74"/>
                </a:lnTo>
                <a:lnTo>
                  <a:pt x="380" y="62"/>
                </a:lnTo>
                <a:lnTo>
                  <a:pt x="373" y="51"/>
                </a:lnTo>
                <a:lnTo>
                  <a:pt x="364" y="40"/>
                </a:lnTo>
                <a:lnTo>
                  <a:pt x="353" y="32"/>
                </a:lnTo>
                <a:lnTo>
                  <a:pt x="343" y="24"/>
                </a:lnTo>
                <a:lnTo>
                  <a:pt x="330" y="17"/>
                </a:lnTo>
                <a:lnTo>
                  <a:pt x="316" y="13"/>
                </a:lnTo>
                <a:lnTo>
                  <a:pt x="301" y="8"/>
                </a:lnTo>
                <a:lnTo>
                  <a:pt x="285" y="5"/>
                </a:lnTo>
                <a:lnTo>
                  <a:pt x="268" y="2"/>
                </a:lnTo>
                <a:lnTo>
                  <a:pt x="251" y="1"/>
                </a:lnTo>
                <a:lnTo>
                  <a:pt x="231" y="0"/>
                </a:lnTo>
                <a:close/>
                <a:moveTo>
                  <a:pt x="1485" y="373"/>
                </a:moveTo>
                <a:lnTo>
                  <a:pt x="1485" y="373"/>
                </a:lnTo>
                <a:lnTo>
                  <a:pt x="1463" y="380"/>
                </a:lnTo>
                <a:lnTo>
                  <a:pt x="1433" y="389"/>
                </a:lnTo>
                <a:lnTo>
                  <a:pt x="1417" y="392"/>
                </a:lnTo>
                <a:lnTo>
                  <a:pt x="1400" y="396"/>
                </a:lnTo>
                <a:lnTo>
                  <a:pt x="1384" y="398"/>
                </a:lnTo>
                <a:lnTo>
                  <a:pt x="1369" y="398"/>
                </a:lnTo>
                <a:lnTo>
                  <a:pt x="1369" y="398"/>
                </a:lnTo>
                <a:lnTo>
                  <a:pt x="1353" y="398"/>
                </a:lnTo>
                <a:lnTo>
                  <a:pt x="1339" y="396"/>
                </a:lnTo>
                <a:lnTo>
                  <a:pt x="1325" y="391"/>
                </a:lnTo>
                <a:lnTo>
                  <a:pt x="1319" y="389"/>
                </a:lnTo>
                <a:lnTo>
                  <a:pt x="1315" y="385"/>
                </a:lnTo>
                <a:lnTo>
                  <a:pt x="1310" y="381"/>
                </a:lnTo>
                <a:lnTo>
                  <a:pt x="1306" y="377"/>
                </a:lnTo>
                <a:lnTo>
                  <a:pt x="1302" y="372"/>
                </a:lnTo>
                <a:lnTo>
                  <a:pt x="1299" y="366"/>
                </a:lnTo>
                <a:lnTo>
                  <a:pt x="1296" y="360"/>
                </a:lnTo>
                <a:lnTo>
                  <a:pt x="1294" y="353"/>
                </a:lnTo>
                <a:lnTo>
                  <a:pt x="1293" y="345"/>
                </a:lnTo>
                <a:lnTo>
                  <a:pt x="1293" y="337"/>
                </a:lnTo>
                <a:lnTo>
                  <a:pt x="1293" y="337"/>
                </a:lnTo>
                <a:lnTo>
                  <a:pt x="1294" y="323"/>
                </a:lnTo>
                <a:lnTo>
                  <a:pt x="1298" y="310"/>
                </a:lnTo>
                <a:lnTo>
                  <a:pt x="1300" y="305"/>
                </a:lnTo>
                <a:lnTo>
                  <a:pt x="1303" y="299"/>
                </a:lnTo>
                <a:lnTo>
                  <a:pt x="1307" y="294"/>
                </a:lnTo>
                <a:lnTo>
                  <a:pt x="1311" y="290"/>
                </a:lnTo>
                <a:lnTo>
                  <a:pt x="1317" y="286"/>
                </a:lnTo>
                <a:lnTo>
                  <a:pt x="1323" y="283"/>
                </a:lnTo>
                <a:lnTo>
                  <a:pt x="1330" y="279"/>
                </a:lnTo>
                <a:lnTo>
                  <a:pt x="1337" y="277"/>
                </a:lnTo>
                <a:lnTo>
                  <a:pt x="1354" y="273"/>
                </a:lnTo>
                <a:lnTo>
                  <a:pt x="1375" y="271"/>
                </a:lnTo>
                <a:lnTo>
                  <a:pt x="1485" y="268"/>
                </a:lnTo>
                <a:lnTo>
                  <a:pt x="1485" y="373"/>
                </a:lnTo>
                <a:close/>
                <a:moveTo>
                  <a:pt x="1423" y="0"/>
                </a:moveTo>
                <a:lnTo>
                  <a:pt x="1423" y="0"/>
                </a:lnTo>
                <a:lnTo>
                  <a:pt x="1388" y="1"/>
                </a:lnTo>
                <a:lnTo>
                  <a:pt x="1357" y="5"/>
                </a:lnTo>
                <a:lnTo>
                  <a:pt x="1328" y="8"/>
                </a:lnTo>
                <a:lnTo>
                  <a:pt x="1301" y="14"/>
                </a:lnTo>
                <a:lnTo>
                  <a:pt x="1278" y="20"/>
                </a:lnTo>
                <a:lnTo>
                  <a:pt x="1257" y="25"/>
                </a:lnTo>
                <a:lnTo>
                  <a:pt x="1241" y="31"/>
                </a:lnTo>
                <a:lnTo>
                  <a:pt x="1229" y="37"/>
                </a:lnTo>
                <a:lnTo>
                  <a:pt x="1250" y="114"/>
                </a:lnTo>
                <a:lnTo>
                  <a:pt x="1250" y="114"/>
                </a:lnTo>
                <a:lnTo>
                  <a:pt x="1263" y="110"/>
                </a:lnTo>
                <a:lnTo>
                  <a:pt x="1295" y="102"/>
                </a:lnTo>
                <a:lnTo>
                  <a:pt x="1316" y="97"/>
                </a:lnTo>
                <a:lnTo>
                  <a:pt x="1340" y="92"/>
                </a:lnTo>
                <a:lnTo>
                  <a:pt x="1365" y="90"/>
                </a:lnTo>
                <a:lnTo>
                  <a:pt x="1392" y="89"/>
                </a:lnTo>
                <a:lnTo>
                  <a:pt x="1392" y="89"/>
                </a:lnTo>
                <a:lnTo>
                  <a:pt x="1414" y="90"/>
                </a:lnTo>
                <a:lnTo>
                  <a:pt x="1432" y="92"/>
                </a:lnTo>
                <a:lnTo>
                  <a:pt x="1440" y="95"/>
                </a:lnTo>
                <a:lnTo>
                  <a:pt x="1447" y="97"/>
                </a:lnTo>
                <a:lnTo>
                  <a:pt x="1454" y="100"/>
                </a:lnTo>
                <a:lnTo>
                  <a:pt x="1461" y="105"/>
                </a:lnTo>
                <a:lnTo>
                  <a:pt x="1466" y="110"/>
                </a:lnTo>
                <a:lnTo>
                  <a:pt x="1470" y="114"/>
                </a:lnTo>
                <a:lnTo>
                  <a:pt x="1475" y="121"/>
                </a:lnTo>
                <a:lnTo>
                  <a:pt x="1478" y="128"/>
                </a:lnTo>
                <a:lnTo>
                  <a:pt x="1481" y="135"/>
                </a:lnTo>
                <a:lnTo>
                  <a:pt x="1482" y="144"/>
                </a:lnTo>
                <a:lnTo>
                  <a:pt x="1483" y="153"/>
                </a:lnTo>
                <a:lnTo>
                  <a:pt x="1484" y="164"/>
                </a:lnTo>
                <a:lnTo>
                  <a:pt x="1484" y="197"/>
                </a:lnTo>
                <a:lnTo>
                  <a:pt x="1392" y="197"/>
                </a:lnTo>
                <a:lnTo>
                  <a:pt x="1392" y="197"/>
                </a:lnTo>
                <a:lnTo>
                  <a:pt x="1364" y="198"/>
                </a:lnTo>
                <a:lnTo>
                  <a:pt x="1339" y="201"/>
                </a:lnTo>
                <a:lnTo>
                  <a:pt x="1316" y="204"/>
                </a:lnTo>
                <a:lnTo>
                  <a:pt x="1295" y="210"/>
                </a:lnTo>
                <a:lnTo>
                  <a:pt x="1277" y="216"/>
                </a:lnTo>
                <a:lnTo>
                  <a:pt x="1261" y="224"/>
                </a:lnTo>
                <a:lnTo>
                  <a:pt x="1247" y="232"/>
                </a:lnTo>
                <a:lnTo>
                  <a:pt x="1234" y="242"/>
                </a:lnTo>
                <a:lnTo>
                  <a:pt x="1223" y="253"/>
                </a:lnTo>
                <a:lnTo>
                  <a:pt x="1215" y="264"/>
                </a:lnTo>
                <a:lnTo>
                  <a:pt x="1207" y="276"/>
                </a:lnTo>
                <a:lnTo>
                  <a:pt x="1201" y="288"/>
                </a:lnTo>
                <a:lnTo>
                  <a:pt x="1198" y="302"/>
                </a:lnTo>
                <a:lnTo>
                  <a:pt x="1194" y="316"/>
                </a:lnTo>
                <a:lnTo>
                  <a:pt x="1192" y="330"/>
                </a:lnTo>
                <a:lnTo>
                  <a:pt x="1192" y="344"/>
                </a:lnTo>
                <a:lnTo>
                  <a:pt x="1192" y="344"/>
                </a:lnTo>
                <a:lnTo>
                  <a:pt x="1193" y="362"/>
                </a:lnTo>
                <a:lnTo>
                  <a:pt x="1195" y="380"/>
                </a:lnTo>
                <a:lnTo>
                  <a:pt x="1200" y="395"/>
                </a:lnTo>
                <a:lnTo>
                  <a:pt x="1206" y="408"/>
                </a:lnTo>
                <a:lnTo>
                  <a:pt x="1212" y="421"/>
                </a:lnTo>
                <a:lnTo>
                  <a:pt x="1222" y="433"/>
                </a:lnTo>
                <a:lnTo>
                  <a:pt x="1231" y="442"/>
                </a:lnTo>
                <a:lnTo>
                  <a:pt x="1241" y="450"/>
                </a:lnTo>
                <a:lnTo>
                  <a:pt x="1253" y="458"/>
                </a:lnTo>
                <a:lnTo>
                  <a:pt x="1265" y="464"/>
                </a:lnTo>
                <a:lnTo>
                  <a:pt x="1278" y="468"/>
                </a:lnTo>
                <a:lnTo>
                  <a:pt x="1291" y="473"/>
                </a:lnTo>
                <a:lnTo>
                  <a:pt x="1305" y="475"/>
                </a:lnTo>
                <a:lnTo>
                  <a:pt x="1318" y="478"/>
                </a:lnTo>
                <a:lnTo>
                  <a:pt x="1332" y="479"/>
                </a:lnTo>
                <a:lnTo>
                  <a:pt x="1346" y="480"/>
                </a:lnTo>
                <a:lnTo>
                  <a:pt x="1346" y="480"/>
                </a:lnTo>
                <a:lnTo>
                  <a:pt x="1362" y="479"/>
                </a:lnTo>
                <a:lnTo>
                  <a:pt x="1377" y="478"/>
                </a:lnTo>
                <a:lnTo>
                  <a:pt x="1403" y="474"/>
                </a:lnTo>
                <a:lnTo>
                  <a:pt x="1428" y="468"/>
                </a:lnTo>
                <a:lnTo>
                  <a:pt x="1447" y="462"/>
                </a:lnTo>
                <a:lnTo>
                  <a:pt x="1463" y="456"/>
                </a:lnTo>
                <a:lnTo>
                  <a:pt x="1476" y="450"/>
                </a:lnTo>
                <a:lnTo>
                  <a:pt x="1484" y="445"/>
                </a:lnTo>
                <a:lnTo>
                  <a:pt x="1489" y="444"/>
                </a:lnTo>
                <a:lnTo>
                  <a:pt x="1489" y="444"/>
                </a:lnTo>
                <a:lnTo>
                  <a:pt x="1491" y="445"/>
                </a:lnTo>
                <a:lnTo>
                  <a:pt x="1494" y="447"/>
                </a:lnTo>
                <a:lnTo>
                  <a:pt x="1501" y="450"/>
                </a:lnTo>
                <a:lnTo>
                  <a:pt x="1510" y="453"/>
                </a:lnTo>
                <a:lnTo>
                  <a:pt x="1524" y="457"/>
                </a:lnTo>
                <a:lnTo>
                  <a:pt x="1540" y="460"/>
                </a:lnTo>
                <a:lnTo>
                  <a:pt x="1562" y="462"/>
                </a:lnTo>
                <a:lnTo>
                  <a:pt x="1589" y="463"/>
                </a:lnTo>
                <a:lnTo>
                  <a:pt x="1589" y="137"/>
                </a:lnTo>
                <a:lnTo>
                  <a:pt x="1589" y="137"/>
                </a:lnTo>
                <a:lnTo>
                  <a:pt x="1589" y="119"/>
                </a:lnTo>
                <a:lnTo>
                  <a:pt x="1586" y="103"/>
                </a:lnTo>
                <a:lnTo>
                  <a:pt x="1583" y="88"/>
                </a:lnTo>
                <a:lnTo>
                  <a:pt x="1577" y="74"/>
                </a:lnTo>
                <a:lnTo>
                  <a:pt x="1571" y="62"/>
                </a:lnTo>
                <a:lnTo>
                  <a:pt x="1563" y="51"/>
                </a:lnTo>
                <a:lnTo>
                  <a:pt x="1555" y="40"/>
                </a:lnTo>
                <a:lnTo>
                  <a:pt x="1545" y="32"/>
                </a:lnTo>
                <a:lnTo>
                  <a:pt x="1533" y="24"/>
                </a:lnTo>
                <a:lnTo>
                  <a:pt x="1521" y="17"/>
                </a:lnTo>
                <a:lnTo>
                  <a:pt x="1508" y="13"/>
                </a:lnTo>
                <a:lnTo>
                  <a:pt x="1493" y="8"/>
                </a:lnTo>
                <a:lnTo>
                  <a:pt x="1477" y="5"/>
                </a:lnTo>
                <a:lnTo>
                  <a:pt x="1460" y="2"/>
                </a:lnTo>
                <a:lnTo>
                  <a:pt x="1441" y="1"/>
                </a:lnTo>
                <a:lnTo>
                  <a:pt x="1423" y="0"/>
                </a:lnTo>
                <a:close/>
                <a:moveTo>
                  <a:pt x="3080" y="355"/>
                </a:moveTo>
                <a:lnTo>
                  <a:pt x="3080" y="355"/>
                </a:lnTo>
                <a:lnTo>
                  <a:pt x="3055" y="366"/>
                </a:lnTo>
                <a:lnTo>
                  <a:pt x="3040" y="372"/>
                </a:lnTo>
                <a:lnTo>
                  <a:pt x="3024" y="376"/>
                </a:lnTo>
                <a:lnTo>
                  <a:pt x="3007" y="381"/>
                </a:lnTo>
                <a:lnTo>
                  <a:pt x="2989" y="384"/>
                </a:lnTo>
                <a:lnTo>
                  <a:pt x="2970" y="387"/>
                </a:lnTo>
                <a:lnTo>
                  <a:pt x="2951" y="388"/>
                </a:lnTo>
                <a:lnTo>
                  <a:pt x="2951" y="388"/>
                </a:lnTo>
                <a:lnTo>
                  <a:pt x="2938" y="388"/>
                </a:lnTo>
                <a:lnTo>
                  <a:pt x="2927" y="387"/>
                </a:lnTo>
                <a:lnTo>
                  <a:pt x="2916" y="384"/>
                </a:lnTo>
                <a:lnTo>
                  <a:pt x="2908" y="382"/>
                </a:lnTo>
                <a:lnTo>
                  <a:pt x="2900" y="378"/>
                </a:lnTo>
                <a:lnTo>
                  <a:pt x="2893" y="374"/>
                </a:lnTo>
                <a:lnTo>
                  <a:pt x="2887" y="368"/>
                </a:lnTo>
                <a:lnTo>
                  <a:pt x="2883" y="362"/>
                </a:lnTo>
                <a:lnTo>
                  <a:pt x="2878" y="355"/>
                </a:lnTo>
                <a:lnTo>
                  <a:pt x="2875" y="348"/>
                </a:lnTo>
                <a:lnTo>
                  <a:pt x="2872" y="339"/>
                </a:lnTo>
                <a:lnTo>
                  <a:pt x="2870" y="330"/>
                </a:lnTo>
                <a:lnTo>
                  <a:pt x="2868" y="308"/>
                </a:lnTo>
                <a:lnTo>
                  <a:pt x="2868" y="283"/>
                </a:lnTo>
                <a:lnTo>
                  <a:pt x="2868" y="5"/>
                </a:lnTo>
                <a:lnTo>
                  <a:pt x="2852" y="5"/>
                </a:lnTo>
                <a:lnTo>
                  <a:pt x="2852" y="5"/>
                </a:lnTo>
                <a:lnTo>
                  <a:pt x="2830" y="5"/>
                </a:lnTo>
                <a:lnTo>
                  <a:pt x="2803" y="7"/>
                </a:lnTo>
                <a:lnTo>
                  <a:pt x="2778" y="9"/>
                </a:lnTo>
                <a:lnTo>
                  <a:pt x="2763" y="12"/>
                </a:lnTo>
                <a:lnTo>
                  <a:pt x="2763" y="295"/>
                </a:lnTo>
                <a:lnTo>
                  <a:pt x="2763" y="295"/>
                </a:lnTo>
                <a:lnTo>
                  <a:pt x="2763" y="318"/>
                </a:lnTo>
                <a:lnTo>
                  <a:pt x="2764" y="339"/>
                </a:lnTo>
                <a:lnTo>
                  <a:pt x="2767" y="359"/>
                </a:lnTo>
                <a:lnTo>
                  <a:pt x="2769" y="377"/>
                </a:lnTo>
                <a:lnTo>
                  <a:pt x="2774" y="393"/>
                </a:lnTo>
                <a:lnTo>
                  <a:pt x="2779" y="408"/>
                </a:lnTo>
                <a:lnTo>
                  <a:pt x="2786" y="422"/>
                </a:lnTo>
                <a:lnTo>
                  <a:pt x="2794" y="434"/>
                </a:lnTo>
                <a:lnTo>
                  <a:pt x="2803" y="445"/>
                </a:lnTo>
                <a:lnTo>
                  <a:pt x="2815" y="455"/>
                </a:lnTo>
                <a:lnTo>
                  <a:pt x="2829" y="462"/>
                </a:lnTo>
                <a:lnTo>
                  <a:pt x="2843" y="468"/>
                </a:lnTo>
                <a:lnTo>
                  <a:pt x="2860" y="473"/>
                </a:lnTo>
                <a:lnTo>
                  <a:pt x="2878" y="477"/>
                </a:lnTo>
                <a:lnTo>
                  <a:pt x="2899" y="479"/>
                </a:lnTo>
                <a:lnTo>
                  <a:pt x="2922" y="480"/>
                </a:lnTo>
                <a:lnTo>
                  <a:pt x="2922" y="480"/>
                </a:lnTo>
                <a:lnTo>
                  <a:pt x="2940" y="479"/>
                </a:lnTo>
                <a:lnTo>
                  <a:pt x="2956" y="478"/>
                </a:lnTo>
                <a:lnTo>
                  <a:pt x="2973" y="477"/>
                </a:lnTo>
                <a:lnTo>
                  <a:pt x="2987" y="473"/>
                </a:lnTo>
                <a:lnTo>
                  <a:pt x="3014" y="467"/>
                </a:lnTo>
                <a:lnTo>
                  <a:pt x="3037" y="460"/>
                </a:lnTo>
                <a:lnTo>
                  <a:pt x="3055" y="453"/>
                </a:lnTo>
                <a:lnTo>
                  <a:pt x="3068" y="448"/>
                </a:lnTo>
                <a:lnTo>
                  <a:pt x="3082" y="442"/>
                </a:lnTo>
                <a:lnTo>
                  <a:pt x="3082" y="442"/>
                </a:lnTo>
                <a:lnTo>
                  <a:pt x="3089" y="445"/>
                </a:lnTo>
                <a:lnTo>
                  <a:pt x="3097" y="449"/>
                </a:lnTo>
                <a:lnTo>
                  <a:pt x="3108" y="452"/>
                </a:lnTo>
                <a:lnTo>
                  <a:pt x="3122" y="456"/>
                </a:lnTo>
                <a:lnTo>
                  <a:pt x="3139" y="459"/>
                </a:lnTo>
                <a:lnTo>
                  <a:pt x="3160" y="462"/>
                </a:lnTo>
                <a:lnTo>
                  <a:pt x="3184" y="463"/>
                </a:lnTo>
                <a:lnTo>
                  <a:pt x="3184" y="12"/>
                </a:lnTo>
                <a:lnTo>
                  <a:pt x="3184" y="12"/>
                </a:lnTo>
                <a:lnTo>
                  <a:pt x="3149" y="7"/>
                </a:lnTo>
                <a:lnTo>
                  <a:pt x="3123" y="6"/>
                </a:lnTo>
                <a:lnTo>
                  <a:pt x="3100" y="5"/>
                </a:lnTo>
                <a:lnTo>
                  <a:pt x="3080" y="5"/>
                </a:lnTo>
                <a:lnTo>
                  <a:pt x="3080" y="355"/>
                </a:lnTo>
                <a:close/>
                <a:moveTo>
                  <a:pt x="3307" y="463"/>
                </a:moveTo>
                <a:lnTo>
                  <a:pt x="3307" y="463"/>
                </a:lnTo>
                <a:lnTo>
                  <a:pt x="3319" y="465"/>
                </a:lnTo>
                <a:lnTo>
                  <a:pt x="3351" y="471"/>
                </a:lnTo>
                <a:lnTo>
                  <a:pt x="3374" y="474"/>
                </a:lnTo>
                <a:lnTo>
                  <a:pt x="3400" y="477"/>
                </a:lnTo>
                <a:lnTo>
                  <a:pt x="3430" y="479"/>
                </a:lnTo>
                <a:lnTo>
                  <a:pt x="3463" y="480"/>
                </a:lnTo>
                <a:lnTo>
                  <a:pt x="3463" y="480"/>
                </a:lnTo>
                <a:lnTo>
                  <a:pt x="3480" y="479"/>
                </a:lnTo>
                <a:lnTo>
                  <a:pt x="3496" y="478"/>
                </a:lnTo>
                <a:lnTo>
                  <a:pt x="3513" y="477"/>
                </a:lnTo>
                <a:lnTo>
                  <a:pt x="3529" y="473"/>
                </a:lnTo>
                <a:lnTo>
                  <a:pt x="3547" y="470"/>
                </a:lnTo>
                <a:lnTo>
                  <a:pt x="3563" y="464"/>
                </a:lnTo>
                <a:lnTo>
                  <a:pt x="3578" y="458"/>
                </a:lnTo>
                <a:lnTo>
                  <a:pt x="3593" y="451"/>
                </a:lnTo>
                <a:lnTo>
                  <a:pt x="3605" y="442"/>
                </a:lnTo>
                <a:lnTo>
                  <a:pt x="3618" y="432"/>
                </a:lnTo>
                <a:lnTo>
                  <a:pt x="3629" y="420"/>
                </a:lnTo>
                <a:lnTo>
                  <a:pt x="3639" y="407"/>
                </a:lnTo>
                <a:lnTo>
                  <a:pt x="3647" y="392"/>
                </a:lnTo>
                <a:lnTo>
                  <a:pt x="3652" y="375"/>
                </a:lnTo>
                <a:lnTo>
                  <a:pt x="3656" y="357"/>
                </a:lnTo>
                <a:lnTo>
                  <a:pt x="3657" y="337"/>
                </a:lnTo>
                <a:lnTo>
                  <a:pt x="3657" y="337"/>
                </a:lnTo>
                <a:lnTo>
                  <a:pt x="3656" y="323"/>
                </a:lnTo>
                <a:lnTo>
                  <a:pt x="3655" y="310"/>
                </a:lnTo>
                <a:lnTo>
                  <a:pt x="3651" y="299"/>
                </a:lnTo>
                <a:lnTo>
                  <a:pt x="3647" y="287"/>
                </a:lnTo>
                <a:lnTo>
                  <a:pt x="3641" y="278"/>
                </a:lnTo>
                <a:lnTo>
                  <a:pt x="3634" y="268"/>
                </a:lnTo>
                <a:lnTo>
                  <a:pt x="3626" y="260"/>
                </a:lnTo>
                <a:lnTo>
                  <a:pt x="3618" y="252"/>
                </a:lnTo>
                <a:lnTo>
                  <a:pt x="3608" y="243"/>
                </a:lnTo>
                <a:lnTo>
                  <a:pt x="3596" y="237"/>
                </a:lnTo>
                <a:lnTo>
                  <a:pt x="3585" y="228"/>
                </a:lnTo>
                <a:lnTo>
                  <a:pt x="3571" y="223"/>
                </a:lnTo>
                <a:lnTo>
                  <a:pt x="3542" y="210"/>
                </a:lnTo>
                <a:lnTo>
                  <a:pt x="3510" y="197"/>
                </a:lnTo>
                <a:lnTo>
                  <a:pt x="3510" y="197"/>
                </a:lnTo>
                <a:lnTo>
                  <a:pt x="3474" y="183"/>
                </a:lnTo>
                <a:lnTo>
                  <a:pt x="3459" y="177"/>
                </a:lnTo>
                <a:lnTo>
                  <a:pt x="3445" y="170"/>
                </a:lnTo>
                <a:lnTo>
                  <a:pt x="3434" y="162"/>
                </a:lnTo>
                <a:lnTo>
                  <a:pt x="3429" y="157"/>
                </a:lnTo>
                <a:lnTo>
                  <a:pt x="3426" y="152"/>
                </a:lnTo>
                <a:lnTo>
                  <a:pt x="3422" y="148"/>
                </a:lnTo>
                <a:lnTo>
                  <a:pt x="3420" y="142"/>
                </a:lnTo>
                <a:lnTo>
                  <a:pt x="3419" y="136"/>
                </a:lnTo>
                <a:lnTo>
                  <a:pt x="3419" y="130"/>
                </a:lnTo>
                <a:lnTo>
                  <a:pt x="3419" y="130"/>
                </a:lnTo>
                <a:lnTo>
                  <a:pt x="3419" y="123"/>
                </a:lnTo>
                <a:lnTo>
                  <a:pt x="3421" y="117"/>
                </a:lnTo>
                <a:lnTo>
                  <a:pt x="3426" y="108"/>
                </a:lnTo>
                <a:lnTo>
                  <a:pt x="3433" y="100"/>
                </a:lnTo>
                <a:lnTo>
                  <a:pt x="3437" y="97"/>
                </a:lnTo>
                <a:lnTo>
                  <a:pt x="3442" y="93"/>
                </a:lnTo>
                <a:lnTo>
                  <a:pt x="3449" y="91"/>
                </a:lnTo>
                <a:lnTo>
                  <a:pt x="3456" y="88"/>
                </a:lnTo>
                <a:lnTo>
                  <a:pt x="3464" y="85"/>
                </a:lnTo>
                <a:lnTo>
                  <a:pt x="3472" y="84"/>
                </a:lnTo>
                <a:lnTo>
                  <a:pt x="3482" y="83"/>
                </a:lnTo>
                <a:lnTo>
                  <a:pt x="3494" y="83"/>
                </a:lnTo>
                <a:lnTo>
                  <a:pt x="3494" y="83"/>
                </a:lnTo>
                <a:lnTo>
                  <a:pt x="3516" y="84"/>
                </a:lnTo>
                <a:lnTo>
                  <a:pt x="3537" y="87"/>
                </a:lnTo>
                <a:lnTo>
                  <a:pt x="3557" y="91"/>
                </a:lnTo>
                <a:lnTo>
                  <a:pt x="3575" y="96"/>
                </a:lnTo>
                <a:lnTo>
                  <a:pt x="3602" y="105"/>
                </a:lnTo>
                <a:lnTo>
                  <a:pt x="3612" y="110"/>
                </a:lnTo>
                <a:lnTo>
                  <a:pt x="3639" y="33"/>
                </a:lnTo>
                <a:lnTo>
                  <a:pt x="3639" y="33"/>
                </a:lnTo>
                <a:lnTo>
                  <a:pt x="3618" y="24"/>
                </a:lnTo>
                <a:lnTo>
                  <a:pt x="3603" y="18"/>
                </a:lnTo>
                <a:lnTo>
                  <a:pt x="3585" y="14"/>
                </a:lnTo>
                <a:lnTo>
                  <a:pt x="3564" y="8"/>
                </a:lnTo>
                <a:lnTo>
                  <a:pt x="3540" y="5"/>
                </a:lnTo>
                <a:lnTo>
                  <a:pt x="3513" y="1"/>
                </a:lnTo>
                <a:lnTo>
                  <a:pt x="3484" y="0"/>
                </a:lnTo>
                <a:lnTo>
                  <a:pt x="3484" y="0"/>
                </a:lnTo>
                <a:lnTo>
                  <a:pt x="3468" y="1"/>
                </a:lnTo>
                <a:lnTo>
                  <a:pt x="3452" y="2"/>
                </a:lnTo>
                <a:lnTo>
                  <a:pt x="3436" y="5"/>
                </a:lnTo>
                <a:lnTo>
                  <a:pt x="3421" y="9"/>
                </a:lnTo>
                <a:lnTo>
                  <a:pt x="3406" y="14"/>
                </a:lnTo>
                <a:lnTo>
                  <a:pt x="3392" y="20"/>
                </a:lnTo>
                <a:lnTo>
                  <a:pt x="3379" y="27"/>
                </a:lnTo>
                <a:lnTo>
                  <a:pt x="3366" y="35"/>
                </a:lnTo>
                <a:lnTo>
                  <a:pt x="3354" y="44"/>
                </a:lnTo>
                <a:lnTo>
                  <a:pt x="3344" y="53"/>
                </a:lnTo>
                <a:lnTo>
                  <a:pt x="3335" y="65"/>
                </a:lnTo>
                <a:lnTo>
                  <a:pt x="3328" y="77"/>
                </a:lnTo>
                <a:lnTo>
                  <a:pt x="3321" y="90"/>
                </a:lnTo>
                <a:lnTo>
                  <a:pt x="3316" y="105"/>
                </a:lnTo>
                <a:lnTo>
                  <a:pt x="3314" y="120"/>
                </a:lnTo>
                <a:lnTo>
                  <a:pt x="3313" y="137"/>
                </a:lnTo>
                <a:lnTo>
                  <a:pt x="3313" y="137"/>
                </a:lnTo>
                <a:lnTo>
                  <a:pt x="3314" y="153"/>
                </a:lnTo>
                <a:lnTo>
                  <a:pt x="3316" y="168"/>
                </a:lnTo>
                <a:lnTo>
                  <a:pt x="3321" y="183"/>
                </a:lnTo>
                <a:lnTo>
                  <a:pt x="3328" y="196"/>
                </a:lnTo>
                <a:lnTo>
                  <a:pt x="3335" y="208"/>
                </a:lnTo>
                <a:lnTo>
                  <a:pt x="3344" y="218"/>
                </a:lnTo>
                <a:lnTo>
                  <a:pt x="3354" y="227"/>
                </a:lnTo>
                <a:lnTo>
                  <a:pt x="3365" y="235"/>
                </a:lnTo>
                <a:lnTo>
                  <a:pt x="3376" y="243"/>
                </a:lnTo>
                <a:lnTo>
                  <a:pt x="3389" y="250"/>
                </a:lnTo>
                <a:lnTo>
                  <a:pt x="3402" y="257"/>
                </a:lnTo>
                <a:lnTo>
                  <a:pt x="3414" y="263"/>
                </a:lnTo>
                <a:lnTo>
                  <a:pt x="3441" y="272"/>
                </a:lnTo>
                <a:lnTo>
                  <a:pt x="3467" y="282"/>
                </a:lnTo>
                <a:lnTo>
                  <a:pt x="3467" y="282"/>
                </a:lnTo>
                <a:lnTo>
                  <a:pt x="3499" y="293"/>
                </a:lnTo>
                <a:lnTo>
                  <a:pt x="3514" y="299"/>
                </a:lnTo>
                <a:lnTo>
                  <a:pt x="3527" y="306"/>
                </a:lnTo>
                <a:lnTo>
                  <a:pt x="3537" y="314"/>
                </a:lnTo>
                <a:lnTo>
                  <a:pt x="3544" y="322"/>
                </a:lnTo>
                <a:lnTo>
                  <a:pt x="3548" y="327"/>
                </a:lnTo>
                <a:lnTo>
                  <a:pt x="3550" y="332"/>
                </a:lnTo>
                <a:lnTo>
                  <a:pt x="3551" y="337"/>
                </a:lnTo>
                <a:lnTo>
                  <a:pt x="3551" y="343"/>
                </a:lnTo>
                <a:lnTo>
                  <a:pt x="3551" y="343"/>
                </a:lnTo>
                <a:lnTo>
                  <a:pt x="3551" y="353"/>
                </a:lnTo>
                <a:lnTo>
                  <a:pt x="3548" y="363"/>
                </a:lnTo>
                <a:lnTo>
                  <a:pt x="3545" y="368"/>
                </a:lnTo>
                <a:lnTo>
                  <a:pt x="3542" y="373"/>
                </a:lnTo>
                <a:lnTo>
                  <a:pt x="3539" y="376"/>
                </a:lnTo>
                <a:lnTo>
                  <a:pt x="3534" y="381"/>
                </a:lnTo>
                <a:lnTo>
                  <a:pt x="3528" y="384"/>
                </a:lnTo>
                <a:lnTo>
                  <a:pt x="3521" y="388"/>
                </a:lnTo>
                <a:lnTo>
                  <a:pt x="3514" y="390"/>
                </a:lnTo>
                <a:lnTo>
                  <a:pt x="3505" y="392"/>
                </a:lnTo>
                <a:lnTo>
                  <a:pt x="3495" y="395"/>
                </a:lnTo>
                <a:lnTo>
                  <a:pt x="3484" y="396"/>
                </a:lnTo>
                <a:lnTo>
                  <a:pt x="3458" y="397"/>
                </a:lnTo>
                <a:lnTo>
                  <a:pt x="3458" y="397"/>
                </a:lnTo>
                <a:lnTo>
                  <a:pt x="3434" y="397"/>
                </a:lnTo>
                <a:lnTo>
                  <a:pt x="3411" y="395"/>
                </a:lnTo>
                <a:lnTo>
                  <a:pt x="3368" y="390"/>
                </a:lnTo>
                <a:lnTo>
                  <a:pt x="3338" y="385"/>
                </a:lnTo>
                <a:lnTo>
                  <a:pt x="3327" y="383"/>
                </a:lnTo>
                <a:lnTo>
                  <a:pt x="3307" y="463"/>
                </a:lnTo>
                <a:close/>
                <a:moveTo>
                  <a:pt x="1845" y="90"/>
                </a:moveTo>
                <a:lnTo>
                  <a:pt x="1845" y="90"/>
                </a:lnTo>
                <a:lnTo>
                  <a:pt x="1861" y="87"/>
                </a:lnTo>
                <a:lnTo>
                  <a:pt x="1881" y="84"/>
                </a:lnTo>
                <a:lnTo>
                  <a:pt x="1904" y="82"/>
                </a:lnTo>
                <a:lnTo>
                  <a:pt x="1928" y="82"/>
                </a:lnTo>
                <a:lnTo>
                  <a:pt x="1928" y="82"/>
                </a:lnTo>
                <a:lnTo>
                  <a:pt x="1943" y="82"/>
                </a:lnTo>
                <a:lnTo>
                  <a:pt x="1956" y="83"/>
                </a:lnTo>
                <a:lnTo>
                  <a:pt x="1969" y="87"/>
                </a:lnTo>
                <a:lnTo>
                  <a:pt x="1982" y="90"/>
                </a:lnTo>
                <a:lnTo>
                  <a:pt x="1994" y="95"/>
                </a:lnTo>
                <a:lnTo>
                  <a:pt x="2004" y="100"/>
                </a:lnTo>
                <a:lnTo>
                  <a:pt x="2015" y="108"/>
                </a:lnTo>
                <a:lnTo>
                  <a:pt x="2025" y="117"/>
                </a:lnTo>
                <a:lnTo>
                  <a:pt x="2033" y="127"/>
                </a:lnTo>
                <a:lnTo>
                  <a:pt x="2041" y="137"/>
                </a:lnTo>
                <a:lnTo>
                  <a:pt x="2048" y="150"/>
                </a:lnTo>
                <a:lnTo>
                  <a:pt x="2053" y="165"/>
                </a:lnTo>
                <a:lnTo>
                  <a:pt x="2058" y="180"/>
                </a:lnTo>
                <a:lnTo>
                  <a:pt x="2061" y="197"/>
                </a:lnTo>
                <a:lnTo>
                  <a:pt x="2063" y="216"/>
                </a:lnTo>
                <a:lnTo>
                  <a:pt x="2064" y="237"/>
                </a:lnTo>
                <a:lnTo>
                  <a:pt x="2064" y="237"/>
                </a:lnTo>
                <a:lnTo>
                  <a:pt x="2064" y="256"/>
                </a:lnTo>
                <a:lnTo>
                  <a:pt x="2063" y="275"/>
                </a:lnTo>
                <a:lnTo>
                  <a:pt x="2060" y="292"/>
                </a:lnTo>
                <a:lnTo>
                  <a:pt x="2057" y="308"/>
                </a:lnTo>
                <a:lnTo>
                  <a:pt x="2053" y="323"/>
                </a:lnTo>
                <a:lnTo>
                  <a:pt x="2049" y="336"/>
                </a:lnTo>
                <a:lnTo>
                  <a:pt x="2042" y="348"/>
                </a:lnTo>
                <a:lnTo>
                  <a:pt x="2035" y="359"/>
                </a:lnTo>
                <a:lnTo>
                  <a:pt x="2026" y="368"/>
                </a:lnTo>
                <a:lnTo>
                  <a:pt x="2015" y="376"/>
                </a:lnTo>
                <a:lnTo>
                  <a:pt x="2004" y="383"/>
                </a:lnTo>
                <a:lnTo>
                  <a:pt x="1990" y="389"/>
                </a:lnTo>
                <a:lnTo>
                  <a:pt x="1975" y="392"/>
                </a:lnTo>
                <a:lnTo>
                  <a:pt x="1958" y="396"/>
                </a:lnTo>
                <a:lnTo>
                  <a:pt x="1940" y="398"/>
                </a:lnTo>
                <a:lnTo>
                  <a:pt x="1919" y="398"/>
                </a:lnTo>
                <a:lnTo>
                  <a:pt x="1919" y="398"/>
                </a:lnTo>
                <a:lnTo>
                  <a:pt x="1892" y="397"/>
                </a:lnTo>
                <a:lnTo>
                  <a:pt x="1868" y="396"/>
                </a:lnTo>
                <a:lnTo>
                  <a:pt x="1845" y="393"/>
                </a:lnTo>
                <a:lnTo>
                  <a:pt x="1845" y="90"/>
                </a:lnTo>
                <a:close/>
                <a:moveTo>
                  <a:pt x="1934" y="0"/>
                </a:moveTo>
                <a:lnTo>
                  <a:pt x="1934" y="0"/>
                </a:lnTo>
                <a:lnTo>
                  <a:pt x="1910" y="1"/>
                </a:lnTo>
                <a:lnTo>
                  <a:pt x="1885" y="2"/>
                </a:lnTo>
                <a:lnTo>
                  <a:pt x="1860" y="5"/>
                </a:lnTo>
                <a:lnTo>
                  <a:pt x="1834" y="8"/>
                </a:lnTo>
                <a:lnTo>
                  <a:pt x="1808" y="12"/>
                </a:lnTo>
                <a:lnTo>
                  <a:pt x="1784" y="16"/>
                </a:lnTo>
                <a:lnTo>
                  <a:pt x="1761" y="22"/>
                </a:lnTo>
                <a:lnTo>
                  <a:pt x="1740" y="29"/>
                </a:lnTo>
                <a:lnTo>
                  <a:pt x="1740" y="465"/>
                </a:lnTo>
                <a:lnTo>
                  <a:pt x="1740" y="465"/>
                </a:lnTo>
                <a:lnTo>
                  <a:pt x="1758" y="468"/>
                </a:lnTo>
                <a:lnTo>
                  <a:pt x="1778" y="471"/>
                </a:lnTo>
                <a:lnTo>
                  <a:pt x="1823" y="475"/>
                </a:lnTo>
                <a:lnTo>
                  <a:pt x="1872" y="479"/>
                </a:lnTo>
                <a:lnTo>
                  <a:pt x="1915" y="480"/>
                </a:lnTo>
                <a:lnTo>
                  <a:pt x="1915" y="480"/>
                </a:lnTo>
                <a:lnTo>
                  <a:pt x="1950" y="479"/>
                </a:lnTo>
                <a:lnTo>
                  <a:pt x="1980" y="477"/>
                </a:lnTo>
                <a:lnTo>
                  <a:pt x="2009" y="472"/>
                </a:lnTo>
                <a:lnTo>
                  <a:pt x="2035" y="465"/>
                </a:lnTo>
                <a:lnTo>
                  <a:pt x="2058" y="458"/>
                </a:lnTo>
                <a:lnTo>
                  <a:pt x="2080" y="448"/>
                </a:lnTo>
                <a:lnTo>
                  <a:pt x="2089" y="442"/>
                </a:lnTo>
                <a:lnTo>
                  <a:pt x="2098" y="436"/>
                </a:lnTo>
                <a:lnTo>
                  <a:pt x="2107" y="429"/>
                </a:lnTo>
                <a:lnTo>
                  <a:pt x="2116" y="422"/>
                </a:lnTo>
                <a:lnTo>
                  <a:pt x="2122" y="414"/>
                </a:lnTo>
                <a:lnTo>
                  <a:pt x="2129" y="406"/>
                </a:lnTo>
                <a:lnTo>
                  <a:pt x="2136" y="398"/>
                </a:lnTo>
                <a:lnTo>
                  <a:pt x="2142" y="389"/>
                </a:lnTo>
                <a:lnTo>
                  <a:pt x="2147" y="378"/>
                </a:lnTo>
                <a:lnTo>
                  <a:pt x="2152" y="369"/>
                </a:lnTo>
                <a:lnTo>
                  <a:pt x="2160" y="346"/>
                </a:lnTo>
                <a:lnTo>
                  <a:pt x="2166" y="322"/>
                </a:lnTo>
                <a:lnTo>
                  <a:pt x="2171" y="297"/>
                </a:lnTo>
                <a:lnTo>
                  <a:pt x="2173" y="268"/>
                </a:lnTo>
                <a:lnTo>
                  <a:pt x="2174" y="237"/>
                </a:lnTo>
                <a:lnTo>
                  <a:pt x="2174" y="237"/>
                </a:lnTo>
                <a:lnTo>
                  <a:pt x="2173" y="210"/>
                </a:lnTo>
                <a:lnTo>
                  <a:pt x="2170" y="183"/>
                </a:lnTo>
                <a:lnTo>
                  <a:pt x="2165" y="160"/>
                </a:lnTo>
                <a:lnTo>
                  <a:pt x="2158" y="137"/>
                </a:lnTo>
                <a:lnTo>
                  <a:pt x="2149" y="117"/>
                </a:lnTo>
                <a:lnTo>
                  <a:pt x="2137" y="97"/>
                </a:lnTo>
                <a:lnTo>
                  <a:pt x="2125" y="80"/>
                </a:lnTo>
                <a:lnTo>
                  <a:pt x="2110" y="63"/>
                </a:lnTo>
                <a:lnTo>
                  <a:pt x="2094" y="48"/>
                </a:lnTo>
                <a:lnTo>
                  <a:pt x="2075" y="36"/>
                </a:lnTo>
                <a:lnTo>
                  <a:pt x="2056" y="25"/>
                </a:lnTo>
                <a:lnTo>
                  <a:pt x="2034" y="16"/>
                </a:lnTo>
                <a:lnTo>
                  <a:pt x="2011" y="9"/>
                </a:lnTo>
                <a:lnTo>
                  <a:pt x="1987" y="5"/>
                </a:lnTo>
                <a:lnTo>
                  <a:pt x="1960" y="1"/>
                </a:lnTo>
                <a:lnTo>
                  <a:pt x="19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03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-14179" y="-1879"/>
            <a:ext cx="11536254" cy="6480000"/>
          </a:xfrm>
          <a:solidFill>
            <a:schemeClr val="bg2"/>
          </a:solidFill>
        </p:spPr>
        <p:txBody>
          <a:bodyPr tIns="792000" anchor="ctr" anchorCtr="0"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4" name="ClipArt Placeholder 43"/>
          <p:cNvSpPr>
            <a:spLocks noGrp="1"/>
          </p:cNvSpPr>
          <p:nvPr>
            <p:ph type="clipArt" sz="quarter" idx="15"/>
          </p:nvPr>
        </p:nvSpPr>
        <p:spPr>
          <a:xfrm>
            <a:off x="490872" y="2743516"/>
            <a:ext cx="2728800" cy="12700"/>
          </a:xfr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online image</a:t>
            </a:r>
            <a:endParaRPr lang="en-US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4"/>
          </p:nvPr>
        </p:nvSpPr>
        <p:spPr>
          <a:xfrm>
            <a:off x="9075465" y="455322"/>
            <a:ext cx="1936800" cy="255600"/>
          </a:xfrm>
          <a:blipFill>
            <a:blip r:embed="rId2"/>
            <a:stretch>
              <a:fillRect/>
            </a:stretch>
          </a:blipFill>
        </p:spPr>
        <p:txBody>
          <a:bodyPr lIns="0" tIns="18000000" rIns="0" bIns="0"/>
          <a:lstStyle>
            <a:lvl1pPr marL="0" indent="0">
              <a:buFontTx/>
              <a:buNone/>
              <a:defRPr sz="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-14179" y="4680096"/>
            <a:ext cx="2555775" cy="1800079"/>
          </a:xfrm>
          <a:custGeom>
            <a:avLst/>
            <a:gdLst>
              <a:gd name="connsiteX0" fmla="*/ 0 w 2555775"/>
              <a:gd name="connsiteY0" fmla="*/ 0 h 1800079"/>
              <a:gd name="connsiteX1" fmla="*/ 2555775 w 2555775"/>
              <a:gd name="connsiteY1" fmla="*/ 0 h 1800079"/>
              <a:gd name="connsiteX2" fmla="*/ 2555775 w 2555775"/>
              <a:gd name="connsiteY2" fmla="*/ 1800079 h 1800079"/>
              <a:gd name="connsiteX3" fmla="*/ 0 w 2555775"/>
              <a:gd name="connsiteY3" fmla="*/ 1800079 h 1800079"/>
              <a:gd name="connsiteX4" fmla="*/ 0 w 2555775"/>
              <a:gd name="connsiteY4" fmla="*/ 0 h 1800079"/>
              <a:gd name="connsiteX0" fmla="*/ 0 w 2555775"/>
              <a:gd name="connsiteY0" fmla="*/ 3862 h 1803941"/>
              <a:gd name="connsiteX1" fmla="*/ 426191 w 2555775"/>
              <a:gd name="connsiteY1" fmla="*/ 0 h 1803941"/>
              <a:gd name="connsiteX2" fmla="*/ 2555775 w 2555775"/>
              <a:gd name="connsiteY2" fmla="*/ 3862 h 1803941"/>
              <a:gd name="connsiteX3" fmla="*/ 2555775 w 2555775"/>
              <a:gd name="connsiteY3" fmla="*/ 1803941 h 1803941"/>
              <a:gd name="connsiteX4" fmla="*/ 0 w 2555775"/>
              <a:gd name="connsiteY4" fmla="*/ 1803941 h 1803941"/>
              <a:gd name="connsiteX5" fmla="*/ 0 w 2555775"/>
              <a:gd name="connsiteY5" fmla="*/ 3862 h 1803941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80263 h 1880342"/>
              <a:gd name="connsiteX1" fmla="*/ 354422 w 2555775"/>
              <a:gd name="connsiteY1" fmla="*/ 355506 h 1880342"/>
              <a:gd name="connsiteX2" fmla="*/ 1004779 w 2555775"/>
              <a:gd name="connsiteY2" fmla="*/ 318181 h 1880342"/>
              <a:gd name="connsiteX3" fmla="*/ 2555775 w 2555775"/>
              <a:gd name="connsiteY3" fmla="*/ 80263 h 1880342"/>
              <a:gd name="connsiteX4" fmla="*/ 2555775 w 2555775"/>
              <a:gd name="connsiteY4" fmla="*/ 1880342 h 1880342"/>
              <a:gd name="connsiteX5" fmla="*/ 0 w 2555775"/>
              <a:gd name="connsiteY5" fmla="*/ 1880342 h 1880342"/>
              <a:gd name="connsiteX6" fmla="*/ 0 w 2555775"/>
              <a:gd name="connsiteY6" fmla="*/ 80263 h 1880342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132609 h 1932688"/>
              <a:gd name="connsiteX1" fmla="*/ 354422 w 2555775"/>
              <a:gd name="connsiteY1" fmla="*/ 407852 h 1932688"/>
              <a:gd name="connsiteX2" fmla="*/ 1050023 w 2555775"/>
              <a:gd name="connsiteY2" fmla="*/ 453870 h 1932688"/>
              <a:gd name="connsiteX3" fmla="*/ 1862029 w 2555775"/>
              <a:gd name="connsiteY3" fmla="*/ 170502 h 1932688"/>
              <a:gd name="connsiteX4" fmla="*/ 2555775 w 2555775"/>
              <a:gd name="connsiteY4" fmla="*/ 132609 h 1932688"/>
              <a:gd name="connsiteX5" fmla="*/ 2555775 w 2555775"/>
              <a:gd name="connsiteY5" fmla="*/ 1932688 h 1932688"/>
              <a:gd name="connsiteX6" fmla="*/ 0 w 2555775"/>
              <a:gd name="connsiteY6" fmla="*/ 1932688 h 1932688"/>
              <a:gd name="connsiteX7" fmla="*/ 0 w 2555775"/>
              <a:gd name="connsiteY7" fmla="*/ 132609 h 193268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555775 w 2555775"/>
              <a:gd name="connsiteY4" fmla="*/ 1164432 h 1800079"/>
              <a:gd name="connsiteX5" fmla="*/ 2555775 w 2555775"/>
              <a:gd name="connsiteY5" fmla="*/ 1800079 h 1800079"/>
              <a:gd name="connsiteX6" fmla="*/ 0 w 2555775"/>
              <a:gd name="connsiteY6" fmla="*/ 1800079 h 1800079"/>
              <a:gd name="connsiteX7" fmla="*/ 0 w 2555775"/>
              <a:gd name="connsiteY7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085867 w 2555775"/>
              <a:gd name="connsiteY4" fmla="*/ 597486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807"/>
              <a:gd name="connsiteY0" fmla="*/ 0 h 1800079"/>
              <a:gd name="connsiteX1" fmla="*/ 354422 w 2555807"/>
              <a:gd name="connsiteY1" fmla="*/ 275243 h 1800079"/>
              <a:gd name="connsiteX2" fmla="*/ 1050023 w 2555807"/>
              <a:gd name="connsiteY2" fmla="*/ 321261 h 1800079"/>
              <a:gd name="connsiteX3" fmla="*/ 1519129 w 2555807"/>
              <a:gd name="connsiteY3" fmla="*/ 287924 h 1800079"/>
              <a:gd name="connsiteX4" fmla="*/ 2221598 w 2555807"/>
              <a:gd name="connsiteY4" fmla="*/ 471279 h 1800079"/>
              <a:gd name="connsiteX5" fmla="*/ 2555775 w 2555807"/>
              <a:gd name="connsiteY5" fmla="*/ 1164432 h 1800079"/>
              <a:gd name="connsiteX6" fmla="*/ 2555775 w 2555807"/>
              <a:gd name="connsiteY6" fmla="*/ 1800079 h 1800079"/>
              <a:gd name="connsiteX7" fmla="*/ 0 w 2555807"/>
              <a:gd name="connsiteY7" fmla="*/ 1800079 h 1800079"/>
              <a:gd name="connsiteX8" fmla="*/ 0 w 2555807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5775" h="1800079">
                <a:moveTo>
                  <a:pt x="0" y="0"/>
                </a:moveTo>
                <a:cubicBezTo>
                  <a:pt x="61600" y="121264"/>
                  <a:pt x="146792" y="213454"/>
                  <a:pt x="354422" y="275243"/>
                </a:cubicBezTo>
                <a:cubicBezTo>
                  <a:pt x="545698" y="324421"/>
                  <a:pt x="709325" y="348084"/>
                  <a:pt x="1050023" y="321261"/>
                </a:cubicBezTo>
                <a:cubicBezTo>
                  <a:pt x="1298910" y="295991"/>
                  <a:pt x="1451526" y="286699"/>
                  <a:pt x="1519129" y="287924"/>
                </a:cubicBezTo>
                <a:cubicBezTo>
                  <a:pt x="1691770" y="288717"/>
                  <a:pt x="1977386" y="294238"/>
                  <a:pt x="2226360" y="473660"/>
                </a:cubicBezTo>
                <a:cubicBezTo>
                  <a:pt x="2556296" y="707851"/>
                  <a:pt x="2553656" y="1104493"/>
                  <a:pt x="2553393" y="1216819"/>
                </a:cubicBezTo>
                <a:lnTo>
                  <a:pt x="2555775" y="1800079"/>
                </a:lnTo>
                <a:lnTo>
                  <a:pt x="0" y="18000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486000" tIns="756000" rIns="306000" bIns="16200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GB" sz="10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smtClean="0"/>
              <a:t>Insert Author, department, date, place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4720" y="401096"/>
            <a:ext cx="5192621" cy="2302183"/>
          </a:xfrm>
        </p:spPr>
        <p:txBody>
          <a:bodyPr lIns="0" tIns="0" bIns="0" anchor="b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125" y="2875859"/>
            <a:ext cx="2748426" cy="1480352"/>
          </a:xfr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GB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400" dirty="0" smtClean="0"/>
              <a:t>Insert your subheading here to support your heading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765152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branding cover with photo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/>
          <p:cNvSpPr>
            <a:spLocks noGrp="1"/>
          </p:cNvSpPr>
          <p:nvPr>
            <p:ph type="pic" sz="quarter" idx="11"/>
          </p:nvPr>
        </p:nvSpPr>
        <p:spPr>
          <a:xfrm>
            <a:off x="-14179" y="-1879"/>
            <a:ext cx="11536254" cy="6480000"/>
          </a:xfrm>
          <a:solidFill>
            <a:schemeClr val="bg2"/>
          </a:solidFill>
        </p:spPr>
        <p:txBody>
          <a:bodyPr tIns="792000" anchor="ctr" anchorCtr="0"/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4" name="ClipArt Placeholder 43"/>
          <p:cNvSpPr>
            <a:spLocks noGrp="1"/>
          </p:cNvSpPr>
          <p:nvPr>
            <p:ph type="clipArt" sz="quarter" idx="15"/>
          </p:nvPr>
        </p:nvSpPr>
        <p:spPr>
          <a:xfrm>
            <a:off x="490872" y="2743516"/>
            <a:ext cx="2728800" cy="12700"/>
          </a:xfr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icon to add online image</a:t>
            </a:r>
            <a:endParaRPr lang="en-US"/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4"/>
          </p:nvPr>
        </p:nvSpPr>
        <p:spPr>
          <a:xfrm>
            <a:off x="9075465" y="455322"/>
            <a:ext cx="1936800" cy="255600"/>
          </a:xfrm>
          <a:blipFill>
            <a:blip r:embed="rId2"/>
            <a:stretch>
              <a:fillRect/>
            </a:stretch>
          </a:blipFill>
        </p:spPr>
        <p:txBody>
          <a:bodyPr lIns="0" tIns="18000000" rIns="0" bIns="0"/>
          <a:lstStyle>
            <a:lvl1pPr marL="0" indent="0">
              <a:buFontTx/>
              <a:buNone/>
              <a:defRPr sz="1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4720" y="827819"/>
            <a:ext cx="5192621" cy="1875460"/>
          </a:xfrm>
        </p:spPr>
        <p:txBody>
          <a:bodyPr lIns="0" tIns="0" bIns="0" anchor="b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2125" y="2875859"/>
            <a:ext cx="2748426" cy="1480352"/>
          </a:xfr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GB" sz="1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z="1400" dirty="0" smtClean="0"/>
              <a:t>Insert your subheading here to support your heading</a:t>
            </a:r>
            <a:endParaRPr lang="en-GB" sz="1400" dirty="0"/>
          </a:p>
        </p:txBody>
      </p:sp>
      <p:sp>
        <p:nvSpPr>
          <p:cNvPr id="27" name="Content Placeholder 4"/>
          <p:cNvSpPr>
            <a:spLocks noGrp="1"/>
          </p:cNvSpPr>
          <p:nvPr>
            <p:ph sz="quarter" idx="16" hasCustomPrompt="1"/>
          </p:nvPr>
        </p:nvSpPr>
        <p:spPr>
          <a:xfrm>
            <a:off x="6409109" y="424421"/>
            <a:ext cx="2160240" cy="268964"/>
          </a:xfrm>
        </p:spPr>
        <p:txBody>
          <a:bodyPr lIns="0" tIns="0" rIns="0" bIns="0"/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 smtClean="0"/>
              <a:t>Insert Co-branding logo</a:t>
            </a:r>
          </a:p>
        </p:txBody>
      </p:sp>
      <p:sp>
        <p:nvSpPr>
          <p:cNvPr id="5" name="ClipArt Placeholder 4"/>
          <p:cNvSpPr>
            <a:spLocks noGrp="1"/>
          </p:cNvSpPr>
          <p:nvPr>
            <p:ph type="clipArt" sz="quarter" idx="17" hasCustomPrompt="1"/>
          </p:nvPr>
        </p:nvSpPr>
        <p:spPr>
          <a:xfrm>
            <a:off x="8856000" y="399600"/>
            <a:ext cx="12700" cy="277200"/>
          </a:xfrm>
          <a:solidFill>
            <a:schemeClr val="bg1"/>
          </a:solidFill>
        </p:spPr>
        <p:txBody>
          <a:bodyPr lIns="0" tIns="0" rIns="0" bIns="0"/>
          <a:lstStyle>
            <a:lvl1pPr marL="0" indent="0">
              <a:buFontTx/>
              <a:buNone/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0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-14179" y="4680096"/>
            <a:ext cx="2555775" cy="1800079"/>
          </a:xfrm>
          <a:custGeom>
            <a:avLst/>
            <a:gdLst>
              <a:gd name="connsiteX0" fmla="*/ 0 w 2555775"/>
              <a:gd name="connsiteY0" fmla="*/ 0 h 1800079"/>
              <a:gd name="connsiteX1" fmla="*/ 2555775 w 2555775"/>
              <a:gd name="connsiteY1" fmla="*/ 0 h 1800079"/>
              <a:gd name="connsiteX2" fmla="*/ 2555775 w 2555775"/>
              <a:gd name="connsiteY2" fmla="*/ 1800079 h 1800079"/>
              <a:gd name="connsiteX3" fmla="*/ 0 w 2555775"/>
              <a:gd name="connsiteY3" fmla="*/ 1800079 h 1800079"/>
              <a:gd name="connsiteX4" fmla="*/ 0 w 2555775"/>
              <a:gd name="connsiteY4" fmla="*/ 0 h 1800079"/>
              <a:gd name="connsiteX0" fmla="*/ 0 w 2555775"/>
              <a:gd name="connsiteY0" fmla="*/ 3862 h 1803941"/>
              <a:gd name="connsiteX1" fmla="*/ 426191 w 2555775"/>
              <a:gd name="connsiteY1" fmla="*/ 0 h 1803941"/>
              <a:gd name="connsiteX2" fmla="*/ 2555775 w 2555775"/>
              <a:gd name="connsiteY2" fmla="*/ 3862 h 1803941"/>
              <a:gd name="connsiteX3" fmla="*/ 2555775 w 2555775"/>
              <a:gd name="connsiteY3" fmla="*/ 1803941 h 1803941"/>
              <a:gd name="connsiteX4" fmla="*/ 0 w 2555775"/>
              <a:gd name="connsiteY4" fmla="*/ 1803941 h 1803941"/>
              <a:gd name="connsiteX5" fmla="*/ 0 w 2555775"/>
              <a:gd name="connsiteY5" fmla="*/ 3862 h 1803941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80263 h 1880342"/>
              <a:gd name="connsiteX1" fmla="*/ 354422 w 2555775"/>
              <a:gd name="connsiteY1" fmla="*/ 355506 h 1880342"/>
              <a:gd name="connsiteX2" fmla="*/ 1004779 w 2555775"/>
              <a:gd name="connsiteY2" fmla="*/ 318181 h 1880342"/>
              <a:gd name="connsiteX3" fmla="*/ 2555775 w 2555775"/>
              <a:gd name="connsiteY3" fmla="*/ 80263 h 1880342"/>
              <a:gd name="connsiteX4" fmla="*/ 2555775 w 2555775"/>
              <a:gd name="connsiteY4" fmla="*/ 1880342 h 1880342"/>
              <a:gd name="connsiteX5" fmla="*/ 0 w 2555775"/>
              <a:gd name="connsiteY5" fmla="*/ 1880342 h 1880342"/>
              <a:gd name="connsiteX6" fmla="*/ 0 w 2555775"/>
              <a:gd name="connsiteY6" fmla="*/ 80263 h 1880342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132609 h 1932688"/>
              <a:gd name="connsiteX1" fmla="*/ 354422 w 2555775"/>
              <a:gd name="connsiteY1" fmla="*/ 407852 h 1932688"/>
              <a:gd name="connsiteX2" fmla="*/ 1050023 w 2555775"/>
              <a:gd name="connsiteY2" fmla="*/ 453870 h 1932688"/>
              <a:gd name="connsiteX3" fmla="*/ 1862029 w 2555775"/>
              <a:gd name="connsiteY3" fmla="*/ 170502 h 1932688"/>
              <a:gd name="connsiteX4" fmla="*/ 2555775 w 2555775"/>
              <a:gd name="connsiteY4" fmla="*/ 132609 h 1932688"/>
              <a:gd name="connsiteX5" fmla="*/ 2555775 w 2555775"/>
              <a:gd name="connsiteY5" fmla="*/ 1932688 h 1932688"/>
              <a:gd name="connsiteX6" fmla="*/ 0 w 2555775"/>
              <a:gd name="connsiteY6" fmla="*/ 1932688 h 1932688"/>
              <a:gd name="connsiteX7" fmla="*/ 0 w 2555775"/>
              <a:gd name="connsiteY7" fmla="*/ 132609 h 193268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555775 w 2555775"/>
              <a:gd name="connsiteY4" fmla="*/ 1164432 h 1800079"/>
              <a:gd name="connsiteX5" fmla="*/ 2555775 w 2555775"/>
              <a:gd name="connsiteY5" fmla="*/ 1800079 h 1800079"/>
              <a:gd name="connsiteX6" fmla="*/ 0 w 2555775"/>
              <a:gd name="connsiteY6" fmla="*/ 1800079 h 1800079"/>
              <a:gd name="connsiteX7" fmla="*/ 0 w 2555775"/>
              <a:gd name="connsiteY7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085867 w 2555775"/>
              <a:gd name="connsiteY4" fmla="*/ 597486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807"/>
              <a:gd name="connsiteY0" fmla="*/ 0 h 1800079"/>
              <a:gd name="connsiteX1" fmla="*/ 354422 w 2555807"/>
              <a:gd name="connsiteY1" fmla="*/ 275243 h 1800079"/>
              <a:gd name="connsiteX2" fmla="*/ 1050023 w 2555807"/>
              <a:gd name="connsiteY2" fmla="*/ 321261 h 1800079"/>
              <a:gd name="connsiteX3" fmla="*/ 1519129 w 2555807"/>
              <a:gd name="connsiteY3" fmla="*/ 287924 h 1800079"/>
              <a:gd name="connsiteX4" fmla="*/ 2221598 w 2555807"/>
              <a:gd name="connsiteY4" fmla="*/ 471279 h 1800079"/>
              <a:gd name="connsiteX5" fmla="*/ 2555775 w 2555807"/>
              <a:gd name="connsiteY5" fmla="*/ 1164432 h 1800079"/>
              <a:gd name="connsiteX6" fmla="*/ 2555775 w 2555807"/>
              <a:gd name="connsiteY6" fmla="*/ 1800079 h 1800079"/>
              <a:gd name="connsiteX7" fmla="*/ 0 w 2555807"/>
              <a:gd name="connsiteY7" fmla="*/ 1800079 h 1800079"/>
              <a:gd name="connsiteX8" fmla="*/ 0 w 2555807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5775" h="1800079">
                <a:moveTo>
                  <a:pt x="0" y="0"/>
                </a:moveTo>
                <a:cubicBezTo>
                  <a:pt x="61600" y="121264"/>
                  <a:pt x="146792" y="213454"/>
                  <a:pt x="354422" y="275243"/>
                </a:cubicBezTo>
                <a:cubicBezTo>
                  <a:pt x="545698" y="324421"/>
                  <a:pt x="709325" y="348084"/>
                  <a:pt x="1050023" y="321261"/>
                </a:cubicBezTo>
                <a:cubicBezTo>
                  <a:pt x="1298910" y="295991"/>
                  <a:pt x="1451526" y="286699"/>
                  <a:pt x="1519129" y="287924"/>
                </a:cubicBezTo>
                <a:cubicBezTo>
                  <a:pt x="1691770" y="288717"/>
                  <a:pt x="1977386" y="294238"/>
                  <a:pt x="2226360" y="473660"/>
                </a:cubicBezTo>
                <a:cubicBezTo>
                  <a:pt x="2556296" y="707851"/>
                  <a:pt x="2553656" y="1104493"/>
                  <a:pt x="2553393" y="1216819"/>
                </a:cubicBezTo>
                <a:lnTo>
                  <a:pt x="2555775" y="1800079"/>
                </a:lnTo>
                <a:lnTo>
                  <a:pt x="0" y="18000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486000" tIns="756000" rIns="306000" bIns="16200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GB" sz="10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smtClean="0"/>
              <a:t>Insert Author, department, date, place</a:t>
            </a:r>
            <a:endParaRPr lang="en-GB" dirty="0"/>
          </a:p>
        </p:txBody>
      </p:sp>
      <p:sp>
        <p:nvSpPr>
          <p:cNvPr id="33" name="Text Box 12"/>
          <p:cNvSpPr txBox="1">
            <a:spLocks noChangeArrowheads="1"/>
          </p:cNvSpPr>
          <p:nvPr userDrawn="1"/>
        </p:nvSpPr>
        <p:spPr bwMode="auto">
          <a:xfrm>
            <a:off x="11604190" y="413445"/>
            <a:ext cx="168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65100" algn="l"/>
              </a:tabLst>
              <a:defRPr/>
            </a:pP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Insert Co-branding logo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on placeholder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’Insert’ </a:t>
            </a:r>
            <a:b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‘Picture’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Locate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 the co-branding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logo, click Insert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5. 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Align with bottom line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of amadeus-logo</a:t>
            </a:r>
          </a:p>
        </p:txBody>
      </p:sp>
    </p:spTree>
    <p:extLst>
      <p:ext uri="{BB962C8B-B14F-4D97-AF65-F5344CB8AC3E}">
        <p14:creationId xmlns:p14="http://schemas.microsoft.com/office/powerpoint/2010/main" val="243678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NO photo - gray"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0455" y="790615"/>
            <a:ext cx="5361089" cy="236749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824" y="3240087"/>
            <a:ext cx="2730366" cy="1656045"/>
          </a:xfr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cxnSp>
        <p:nvCxnSpPr>
          <p:cNvPr id="8" name="Conector recto 12"/>
          <p:cNvCxnSpPr/>
          <p:nvPr userDrawn="1"/>
        </p:nvCxnSpPr>
        <p:spPr>
          <a:xfrm flipH="1">
            <a:off x="490089" y="3158111"/>
            <a:ext cx="2730366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Freeform 5"/>
          <p:cNvSpPr>
            <a:spLocks noEditPoints="1"/>
          </p:cNvSpPr>
          <p:nvPr userDrawn="1"/>
        </p:nvSpPr>
        <p:spPr bwMode="auto">
          <a:xfrm>
            <a:off x="9077101" y="455322"/>
            <a:ext cx="1935163" cy="254000"/>
          </a:xfrm>
          <a:custGeom>
            <a:avLst/>
            <a:gdLst>
              <a:gd name="T0" fmla="*/ 2581 w 3657"/>
              <a:gd name="T1" fmla="*/ 475 h 480"/>
              <a:gd name="T2" fmla="*/ 2487 w 3657"/>
              <a:gd name="T3" fmla="*/ 398 h 480"/>
              <a:gd name="T4" fmla="*/ 2431 w 3657"/>
              <a:gd name="T5" fmla="*/ 85 h 480"/>
              <a:gd name="T6" fmla="*/ 2596 w 3657"/>
              <a:gd name="T7" fmla="*/ 6 h 480"/>
              <a:gd name="T8" fmla="*/ 2300 w 3657"/>
              <a:gd name="T9" fmla="*/ 457 h 480"/>
              <a:gd name="T10" fmla="*/ 688 w 3657"/>
              <a:gd name="T11" fmla="*/ 13 h 480"/>
              <a:gd name="T12" fmla="*/ 757 w 3657"/>
              <a:gd name="T13" fmla="*/ 396 h 480"/>
              <a:gd name="T14" fmla="*/ 829 w 3657"/>
              <a:gd name="T15" fmla="*/ 421 h 480"/>
              <a:gd name="T16" fmla="*/ 1024 w 3657"/>
              <a:gd name="T17" fmla="*/ 1 h 480"/>
              <a:gd name="T18" fmla="*/ 293 w 3657"/>
              <a:gd name="T19" fmla="*/ 373 h 480"/>
              <a:gd name="T20" fmla="*/ 129 w 3657"/>
              <a:gd name="T21" fmla="*/ 389 h 480"/>
              <a:gd name="T22" fmla="*/ 106 w 3657"/>
              <a:gd name="T23" fmla="*/ 310 h 480"/>
              <a:gd name="T24" fmla="*/ 293 w 3657"/>
              <a:gd name="T25" fmla="*/ 373 h 480"/>
              <a:gd name="T26" fmla="*/ 59 w 3657"/>
              <a:gd name="T27" fmla="*/ 114 h 480"/>
              <a:gd name="T28" fmla="*/ 263 w 3657"/>
              <a:gd name="T29" fmla="*/ 100 h 480"/>
              <a:gd name="T30" fmla="*/ 201 w 3657"/>
              <a:gd name="T31" fmla="*/ 197 h 480"/>
              <a:gd name="T32" fmla="*/ 10 w 3657"/>
              <a:gd name="T33" fmla="*/ 288 h 480"/>
              <a:gd name="T34" fmla="*/ 39 w 3657"/>
              <a:gd name="T35" fmla="*/ 442 h 480"/>
              <a:gd name="T36" fmla="*/ 185 w 3657"/>
              <a:gd name="T37" fmla="*/ 478 h 480"/>
              <a:gd name="T38" fmla="*/ 320 w 3657"/>
              <a:gd name="T39" fmla="*/ 453 h 480"/>
              <a:gd name="T40" fmla="*/ 373 w 3657"/>
              <a:gd name="T41" fmla="*/ 51 h 480"/>
              <a:gd name="T42" fmla="*/ 1485 w 3657"/>
              <a:gd name="T43" fmla="*/ 373 h 480"/>
              <a:gd name="T44" fmla="*/ 1315 w 3657"/>
              <a:gd name="T45" fmla="*/ 385 h 480"/>
              <a:gd name="T46" fmla="*/ 1300 w 3657"/>
              <a:gd name="T47" fmla="*/ 305 h 480"/>
              <a:gd name="T48" fmla="*/ 1423 w 3657"/>
              <a:gd name="T49" fmla="*/ 0 h 480"/>
              <a:gd name="T50" fmla="*/ 1263 w 3657"/>
              <a:gd name="T51" fmla="*/ 110 h 480"/>
              <a:gd name="T52" fmla="*/ 1461 w 3657"/>
              <a:gd name="T53" fmla="*/ 105 h 480"/>
              <a:gd name="T54" fmla="*/ 1364 w 3657"/>
              <a:gd name="T55" fmla="*/ 198 h 480"/>
              <a:gd name="T56" fmla="*/ 1198 w 3657"/>
              <a:gd name="T57" fmla="*/ 302 h 480"/>
              <a:gd name="T58" fmla="*/ 1241 w 3657"/>
              <a:gd name="T59" fmla="*/ 450 h 480"/>
              <a:gd name="T60" fmla="*/ 1403 w 3657"/>
              <a:gd name="T61" fmla="*/ 474 h 480"/>
              <a:gd name="T62" fmla="*/ 1524 w 3657"/>
              <a:gd name="T63" fmla="*/ 457 h 480"/>
              <a:gd name="T64" fmla="*/ 1555 w 3657"/>
              <a:gd name="T65" fmla="*/ 40 h 480"/>
              <a:gd name="T66" fmla="*/ 3055 w 3657"/>
              <a:gd name="T67" fmla="*/ 366 h 480"/>
              <a:gd name="T68" fmla="*/ 2900 w 3657"/>
              <a:gd name="T69" fmla="*/ 378 h 480"/>
              <a:gd name="T70" fmla="*/ 2852 w 3657"/>
              <a:gd name="T71" fmla="*/ 5 h 480"/>
              <a:gd name="T72" fmla="*/ 2779 w 3657"/>
              <a:gd name="T73" fmla="*/ 408 h 480"/>
              <a:gd name="T74" fmla="*/ 2940 w 3657"/>
              <a:gd name="T75" fmla="*/ 479 h 480"/>
              <a:gd name="T76" fmla="*/ 3108 w 3657"/>
              <a:gd name="T77" fmla="*/ 452 h 480"/>
              <a:gd name="T78" fmla="*/ 3307 w 3657"/>
              <a:gd name="T79" fmla="*/ 463 h 480"/>
              <a:gd name="T80" fmla="*/ 3529 w 3657"/>
              <a:gd name="T81" fmla="*/ 473 h 480"/>
              <a:gd name="T82" fmla="*/ 3657 w 3657"/>
              <a:gd name="T83" fmla="*/ 337 h 480"/>
              <a:gd name="T84" fmla="*/ 3585 w 3657"/>
              <a:gd name="T85" fmla="*/ 228 h 480"/>
              <a:gd name="T86" fmla="*/ 3420 w 3657"/>
              <a:gd name="T87" fmla="*/ 142 h 480"/>
              <a:gd name="T88" fmla="*/ 3464 w 3657"/>
              <a:gd name="T89" fmla="*/ 85 h 480"/>
              <a:gd name="T90" fmla="*/ 3639 w 3657"/>
              <a:gd name="T91" fmla="*/ 33 h 480"/>
              <a:gd name="T92" fmla="*/ 3421 w 3657"/>
              <a:gd name="T93" fmla="*/ 9 h 480"/>
              <a:gd name="T94" fmla="*/ 3313 w 3657"/>
              <a:gd name="T95" fmla="*/ 137 h 480"/>
              <a:gd name="T96" fmla="*/ 3402 w 3657"/>
              <a:gd name="T97" fmla="*/ 257 h 480"/>
              <a:gd name="T98" fmla="*/ 3551 w 3657"/>
              <a:gd name="T99" fmla="*/ 337 h 480"/>
              <a:gd name="T100" fmla="*/ 3505 w 3657"/>
              <a:gd name="T101" fmla="*/ 392 h 480"/>
              <a:gd name="T102" fmla="*/ 1845 w 3657"/>
              <a:gd name="T103" fmla="*/ 90 h 480"/>
              <a:gd name="T104" fmla="*/ 2015 w 3657"/>
              <a:gd name="T105" fmla="*/ 108 h 480"/>
              <a:gd name="T106" fmla="*/ 2063 w 3657"/>
              <a:gd name="T107" fmla="*/ 275 h 480"/>
              <a:gd name="T108" fmla="*/ 1958 w 3657"/>
              <a:gd name="T109" fmla="*/ 396 h 480"/>
              <a:gd name="T110" fmla="*/ 1860 w 3657"/>
              <a:gd name="T111" fmla="*/ 5 h 480"/>
              <a:gd name="T112" fmla="*/ 1915 w 3657"/>
              <a:gd name="T113" fmla="*/ 480 h 480"/>
              <a:gd name="T114" fmla="*/ 2122 w 3657"/>
              <a:gd name="T115" fmla="*/ 414 h 480"/>
              <a:gd name="T116" fmla="*/ 2173 w 3657"/>
              <a:gd name="T117" fmla="*/ 210 h 480"/>
              <a:gd name="T118" fmla="*/ 2011 w 3657"/>
              <a:gd name="T119" fmla="*/ 9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80">
                <a:moveTo>
                  <a:pt x="2300" y="457"/>
                </a:moveTo>
                <a:lnTo>
                  <a:pt x="2300" y="457"/>
                </a:lnTo>
                <a:lnTo>
                  <a:pt x="2313" y="460"/>
                </a:lnTo>
                <a:lnTo>
                  <a:pt x="2352" y="468"/>
                </a:lnTo>
                <a:lnTo>
                  <a:pt x="2379" y="472"/>
                </a:lnTo>
                <a:lnTo>
                  <a:pt x="2410" y="477"/>
                </a:lnTo>
                <a:lnTo>
                  <a:pt x="2445" y="479"/>
                </a:lnTo>
                <a:lnTo>
                  <a:pt x="2482" y="480"/>
                </a:lnTo>
                <a:lnTo>
                  <a:pt x="2482" y="480"/>
                </a:lnTo>
                <a:lnTo>
                  <a:pt x="2520" y="479"/>
                </a:lnTo>
                <a:lnTo>
                  <a:pt x="2554" y="478"/>
                </a:lnTo>
                <a:lnTo>
                  <a:pt x="2581" y="475"/>
                </a:lnTo>
                <a:lnTo>
                  <a:pt x="2603" y="473"/>
                </a:lnTo>
                <a:lnTo>
                  <a:pt x="2633" y="470"/>
                </a:lnTo>
                <a:lnTo>
                  <a:pt x="2642" y="467"/>
                </a:lnTo>
                <a:lnTo>
                  <a:pt x="2642" y="388"/>
                </a:lnTo>
                <a:lnTo>
                  <a:pt x="2642" y="388"/>
                </a:lnTo>
                <a:lnTo>
                  <a:pt x="2633" y="389"/>
                </a:lnTo>
                <a:lnTo>
                  <a:pt x="2606" y="393"/>
                </a:lnTo>
                <a:lnTo>
                  <a:pt x="2564" y="397"/>
                </a:lnTo>
                <a:lnTo>
                  <a:pt x="2539" y="398"/>
                </a:lnTo>
                <a:lnTo>
                  <a:pt x="2511" y="398"/>
                </a:lnTo>
                <a:lnTo>
                  <a:pt x="2511" y="398"/>
                </a:lnTo>
                <a:lnTo>
                  <a:pt x="2487" y="398"/>
                </a:lnTo>
                <a:lnTo>
                  <a:pt x="2466" y="397"/>
                </a:lnTo>
                <a:lnTo>
                  <a:pt x="2432" y="393"/>
                </a:lnTo>
                <a:lnTo>
                  <a:pt x="2411" y="391"/>
                </a:lnTo>
                <a:lnTo>
                  <a:pt x="2403" y="390"/>
                </a:lnTo>
                <a:lnTo>
                  <a:pt x="2403" y="277"/>
                </a:lnTo>
                <a:lnTo>
                  <a:pt x="2610" y="277"/>
                </a:lnTo>
                <a:lnTo>
                  <a:pt x="2610" y="196"/>
                </a:lnTo>
                <a:lnTo>
                  <a:pt x="2403" y="196"/>
                </a:lnTo>
                <a:lnTo>
                  <a:pt x="2403" y="89"/>
                </a:lnTo>
                <a:lnTo>
                  <a:pt x="2403" y="89"/>
                </a:lnTo>
                <a:lnTo>
                  <a:pt x="2411" y="88"/>
                </a:lnTo>
                <a:lnTo>
                  <a:pt x="2431" y="85"/>
                </a:lnTo>
                <a:lnTo>
                  <a:pt x="2463" y="83"/>
                </a:lnTo>
                <a:lnTo>
                  <a:pt x="2504" y="82"/>
                </a:lnTo>
                <a:lnTo>
                  <a:pt x="2504" y="82"/>
                </a:lnTo>
                <a:lnTo>
                  <a:pt x="2530" y="82"/>
                </a:lnTo>
                <a:lnTo>
                  <a:pt x="2554" y="83"/>
                </a:lnTo>
                <a:lnTo>
                  <a:pt x="2595" y="87"/>
                </a:lnTo>
                <a:lnTo>
                  <a:pt x="2624" y="90"/>
                </a:lnTo>
                <a:lnTo>
                  <a:pt x="2634" y="92"/>
                </a:lnTo>
                <a:lnTo>
                  <a:pt x="2634" y="12"/>
                </a:lnTo>
                <a:lnTo>
                  <a:pt x="2634" y="12"/>
                </a:lnTo>
                <a:lnTo>
                  <a:pt x="2624" y="10"/>
                </a:lnTo>
                <a:lnTo>
                  <a:pt x="2596" y="6"/>
                </a:lnTo>
                <a:lnTo>
                  <a:pt x="2552" y="2"/>
                </a:lnTo>
                <a:lnTo>
                  <a:pt x="2524" y="1"/>
                </a:lnTo>
                <a:lnTo>
                  <a:pt x="2493" y="0"/>
                </a:lnTo>
                <a:lnTo>
                  <a:pt x="2493" y="0"/>
                </a:lnTo>
                <a:lnTo>
                  <a:pt x="2450" y="1"/>
                </a:lnTo>
                <a:lnTo>
                  <a:pt x="2413" y="3"/>
                </a:lnTo>
                <a:lnTo>
                  <a:pt x="2380" y="7"/>
                </a:lnTo>
                <a:lnTo>
                  <a:pt x="2352" y="10"/>
                </a:lnTo>
                <a:lnTo>
                  <a:pt x="2329" y="15"/>
                </a:lnTo>
                <a:lnTo>
                  <a:pt x="2313" y="17"/>
                </a:lnTo>
                <a:lnTo>
                  <a:pt x="2300" y="21"/>
                </a:lnTo>
                <a:lnTo>
                  <a:pt x="2300" y="457"/>
                </a:lnTo>
                <a:close/>
                <a:moveTo>
                  <a:pt x="818" y="276"/>
                </a:moveTo>
                <a:lnTo>
                  <a:pt x="818" y="276"/>
                </a:lnTo>
                <a:lnTo>
                  <a:pt x="813" y="288"/>
                </a:lnTo>
                <a:lnTo>
                  <a:pt x="810" y="302"/>
                </a:lnTo>
                <a:lnTo>
                  <a:pt x="810" y="302"/>
                </a:lnTo>
                <a:lnTo>
                  <a:pt x="805" y="288"/>
                </a:lnTo>
                <a:lnTo>
                  <a:pt x="802" y="276"/>
                </a:lnTo>
                <a:lnTo>
                  <a:pt x="710" y="44"/>
                </a:lnTo>
                <a:lnTo>
                  <a:pt x="710" y="44"/>
                </a:lnTo>
                <a:lnTo>
                  <a:pt x="703" y="31"/>
                </a:lnTo>
                <a:lnTo>
                  <a:pt x="696" y="21"/>
                </a:lnTo>
                <a:lnTo>
                  <a:pt x="688" y="13"/>
                </a:lnTo>
                <a:lnTo>
                  <a:pt x="679" y="8"/>
                </a:lnTo>
                <a:lnTo>
                  <a:pt x="667" y="3"/>
                </a:lnTo>
                <a:lnTo>
                  <a:pt x="655" y="1"/>
                </a:lnTo>
                <a:lnTo>
                  <a:pt x="641" y="1"/>
                </a:lnTo>
                <a:lnTo>
                  <a:pt x="625" y="0"/>
                </a:lnTo>
                <a:lnTo>
                  <a:pt x="625" y="0"/>
                </a:lnTo>
                <a:lnTo>
                  <a:pt x="596" y="1"/>
                </a:lnTo>
                <a:lnTo>
                  <a:pt x="577" y="2"/>
                </a:lnTo>
                <a:lnTo>
                  <a:pt x="530" y="473"/>
                </a:lnTo>
                <a:lnTo>
                  <a:pt x="635" y="473"/>
                </a:lnTo>
                <a:lnTo>
                  <a:pt x="658" y="157"/>
                </a:lnTo>
                <a:lnTo>
                  <a:pt x="757" y="396"/>
                </a:lnTo>
                <a:lnTo>
                  <a:pt x="757" y="396"/>
                </a:lnTo>
                <a:lnTo>
                  <a:pt x="760" y="403"/>
                </a:lnTo>
                <a:lnTo>
                  <a:pt x="765" y="408"/>
                </a:lnTo>
                <a:lnTo>
                  <a:pt x="770" y="413"/>
                </a:lnTo>
                <a:lnTo>
                  <a:pt x="775" y="417"/>
                </a:lnTo>
                <a:lnTo>
                  <a:pt x="782" y="419"/>
                </a:lnTo>
                <a:lnTo>
                  <a:pt x="790" y="421"/>
                </a:lnTo>
                <a:lnTo>
                  <a:pt x="800" y="422"/>
                </a:lnTo>
                <a:lnTo>
                  <a:pt x="810" y="422"/>
                </a:lnTo>
                <a:lnTo>
                  <a:pt x="810" y="422"/>
                </a:lnTo>
                <a:lnTo>
                  <a:pt x="820" y="422"/>
                </a:lnTo>
                <a:lnTo>
                  <a:pt x="829" y="421"/>
                </a:lnTo>
                <a:lnTo>
                  <a:pt x="837" y="419"/>
                </a:lnTo>
                <a:lnTo>
                  <a:pt x="844" y="417"/>
                </a:lnTo>
                <a:lnTo>
                  <a:pt x="850" y="413"/>
                </a:lnTo>
                <a:lnTo>
                  <a:pt x="855" y="408"/>
                </a:lnTo>
                <a:lnTo>
                  <a:pt x="858" y="403"/>
                </a:lnTo>
                <a:lnTo>
                  <a:pt x="862" y="396"/>
                </a:lnTo>
                <a:lnTo>
                  <a:pt x="961" y="157"/>
                </a:lnTo>
                <a:lnTo>
                  <a:pt x="984" y="473"/>
                </a:lnTo>
                <a:lnTo>
                  <a:pt x="1088" y="473"/>
                </a:lnTo>
                <a:lnTo>
                  <a:pt x="1041" y="2"/>
                </a:lnTo>
                <a:lnTo>
                  <a:pt x="1041" y="2"/>
                </a:lnTo>
                <a:lnTo>
                  <a:pt x="1024" y="1"/>
                </a:lnTo>
                <a:lnTo>
                  <a:pt x="994" y="0"/>
                </a:lnTo>
                <a:lnTo>
                  <a:pt x="994" y="0"/>
                </a:lnTo>
                <a:lnTo>
                  <a:pt x="978" y="1"/>
                </a:lnTo>
                <a:lnTo>
                  <a:pt x="964" y="1"/>
                </a:lnTo>
                <a:lnTo>
                  <a:pt x="951" y="3"/>
                </a:lnTo>
                <a:lnTo>
                  <a:pt x="941" y="8"/>
                </a:lnTo>
                <a:lnTo>
                  <a:pt x="931" y="13"/>
                </a:lnTo>
                <a:lnTo>
                  <a:pt x="923" y="21"/>
                </a:lnTo>
                <a:lnTo>
                  <a:pt x="916" y="31"/>
                </a:lnTo>
                <a:lnTo>
                  <a:pt x="910" y="44"/>
                </a:lnTo>
                <a:lnTo>
                  <a:pt x="818" y="276"/>
                </a:lnTo>
                <a:close/>
                <a:moveTo>
                  <a:pt x="293" y="373"/>
                </a:moveTo>
                <a:lnTo>
                  <a:pt x="293" y="373"/>
                </a:lnTo>
                <a:lnTo>
                  <a:pt x="271" y="380"/>
                </a:lnTo>
                <a:lnTo>
                  <a:pt x="242" y="389"/>
                </a:lnTo>
                <a:lnTo>
                  <a:pt x="225" y="392"/>
                </a:lnTo>
                <a:lnTo>
                  <a:pt x="209" y="396"/>
                </a:lnTo>
                <a:lnTo>
                  <a:pt x="193" y="398"/>
                </a:lnTo>
                <a:lnTo>
                  <a:pt x="177" y="398"/>
                </a:lnTo>
                <a:lnTo>
                  <a:pt x="177" y="398"/>
                </a:lnTo>
                <a:lnTo>
                  <a:pt x="162" y="398"/>
                </a:lnTo>
                <a:lnTo>
                  <a:pt x="147" y="396"/>
                </a:lnTo>
                <a:lnTo>
                  <a:pt x="135" y="391"/>
                </a:lnTo>
                <a:lnTo>
                  <a:pt x="129" y="389"/>
                </a:lnTo>
                <a:lnTo>
                  <a:pt x="123" y="385"/>
                </a:lnTo>
                <a:lnTo>
                  <a:pt x="118" y="381"/>
                </a:lnTo>
                <a:lnTo>
                  <a:pt x="114" y="377"/>
                </a:lnTo>
                <a:lnTo>
                  <a:pt x="110" y="372"/>
                </a:lnTo>
                <a:lnTo>
                  <a:pt x="107" y="366"/>
                </a:lnTo>
                <a:lnTo>
                  <a:pt x="105" y="360"/>
                </a:lnTo>
                <a:lnTo>
                  <a:pt x="104" y="353"/>
                </a:lnTo>
                <a:lnTo>
                  <a:pt x="102" y="345"/>
                </a:lnTo>
                <a:lnTo>
                  <a:pt x="101" y="337"/>
                </a:lnTo>
                <a:lnTo>
                  <a:pt x="101" y="337"/>
                </a:lnTo>
                <a:lnTo>
                  <a:pt x="102" y="323"/>
                </a:lnTo>
                <a:lnTo>
                  <a:pt x="106" y="310"/>
                </a:lnTo>
                <a:lnTo>
                  <a:pt x="108" y="305"/>
                </a:lnTo>
                <a:lnTo>
                  <a:pt x="112" y="299"/>
                </a:lnTo>
                <a:lnTo>
                  <a:pt x="116" y="294"/>
                </a:lnTo>
                <a:lnTo>
                  <a:pt x="120" y="290"/>
                </a:lnTo>
                <a:lnTo>
                  <a:pt x="125" y="286"/>
                </a:lnTo>
                <a:lnTo>
                  <a:pt x="131" y="283"/>
                </a:lnTo>
                <a:lnTo>
                  <a:pt x="138" y="279"/>
                </a:lnTo>
                <a:lnTo>
                  <a:pt x="145" y="277"/>
                </a:lnTo>
                <a:lnTo>
                  <a:pt x="163" y="273"/>
                </a:lnTo>
                <a:lnTo>
                  <a:pt x="183" y="271"/>
                </a:lnTo>
                <a:lnTo>
                  <a:pt x="293" y="268"/>
                </a:lnTo>
                <a:lnTo>
                  <a:pt x="293" y="373"/>
                </a:lnTo>
                <a:close/>
                <a:moveTo>
                  <a:pt x="231" y="0"/>
                </a:moveTo>
                <a:lnTo>
                  <a:pt x="231" y="0"/>
                </a:lnTo>
                <a:lnTo>
                  <a:pt x="198" y="1"/>
                </a:lnTo>
                <a:lnTo>
                  <a:pt x="166" y="5"/>
                </a:lnTo>
                <a:lnTo>
                  <a:pt x="136" y="8"/>
                </a:lnTo>
                <a:lnTo>
                  <a:pt x="109" y="14"/>
                </a:lnTo>
                <a:lnTo>
                  <a:pt x="86" y="20"/>
                </a:lnTo>
                <a:lnTo>
                  <a:pt x="66" y="25"/>
                </a:lnTo>
                <a:lnTo>
                  <a:pt x="49" y="31"/>
                </a:lnTo>
                <a:lnTo>
                  <a:pt x="37" y="37"/>
                </a:lnTo>
                <a:lnTo>
                  <a:pt x="59" y="114"/>
                </a:lnTo>
                <a:lnTo>
                  <a:pt x="59" y="114"/>
                </a:lnTo>
                <a:lnTo>
                  <a:pt x="71" y="110"/>
                </a:lnTo>
                <a:lnTo>
                  <a:pt x="104" y="102"/>
                </a:lnTo>
                <a:lnTo>
                  <a:pt x="125" y="97"/>
                </a:lnTo>
                <a:lnTo>
                  <a:pt x="150" y="92"/>
                </a:lnTo>
                <a:lnTo>
                  <a:pt x="175" y="90"/>
                </a:lnTo>
                <a:lnTo>
                  <a:pt x="201" y="89"/>
                </a:lnTo>
                <a:lnTo>
                  <a:pt x="201" y="89"/>
                </a:lnTo>
                <a:lnTo>
                  <a:pt x="222" y="90"/>
                </a:lnTo>
                <a:lnTo>
                  <a:pt x="240" y="92"/>
                </a:lnTo>
                <a:lnTo>
                  <a:pt x="248" y="95"/>
                </a:lnTo>
                <a:lnTo>
                  <a:pt x="257" y="97"/>
                </a:lnTo>
                <a:lnTo>
                  <a:pt x="263" y="100"/>
                </a:lnTo>
                <a:lnTo>
                  <a:pt x="269" y="105"/>
                </a:lnTo>
                <a:lnTo>
                  <a:pt x="275" y="110"/>
                </a:lnTo>
                <a:lnTo>
                  <a:pt x="280" y="114"/>
                </a:lnTo>
                <a:lnTo>
                  <a:pt x="283" y="121"/>
                </a:lnTo>
                <a:lnTo>
                  <a:pt x="286" y="128"/>
                </a:lnTo>
                <a:lnTo>
                  <a:pt x="289" y="135"/>
                </a:lnTo>
                <a:lnTo>
                  <a:pt x="291" y="144"/>
                </a:lnTo>
                <a:lnTo>
                  <a:pt x="292" y="153"/>
                </a:lnTo>
                <a:lnTo>
                  <a:pt x="292" y="164"/>
                </a:lnTo>
                <a:lnTo>
                  <a:pt x="292" y="197"/>
                </a:lnTo>
                <a:lnTo>
                  <a:pt x="201" y="197"/>
                </a:lnTo>
                <a:lnTo>
                  <a:pt x="201" y="197"/>
                </a:lnTo>
                <a:lnTo>
                  <a:pt x="174" y="198"/>
                </a:lnTo>
                <a:lnTo>
                  <a:pt x="148" y="201"/>
                </a:lnTo>
                <a:lnTo>
                  <a:pt x="125" y="204"/>
                </a:lnTo>
                <a:lnTo>
                  <a:pt x="105" y="210"/>
                </a:lnTo>
                <a:lnTo>
                  <a:pt x="86" y="216"/>
                </a:lnTo>
                <a:lnTo>
                  <a:pt x="69" y="224"/>
                </a:lnTo>
                <a:lnTo>
                  <a:pt x="55" y="232"/>
                </a:lnTo>
                <a:lnTo>
                  <a:pt x="43" y="242"/>
                </a:lnTo>
                <a:lnTo>
                  <a:pt x="32" y="253"/>
                </a:lnTo>
                <a:lnTo>
                  <a:pt x="23" y="264"/>
                </a:lnTo>
                <a:lnTo>
                  <a:pt x="16" y="276"/>
                </a:lnTo>
                <a:lnTo>
                  <a:pt x="10" y="288"/>
                </a:lnTo>
                <a:lnTo>
                  <a:pt x="6" y="302"/>
                </a:lnTo>
                <a:lnTo>
                  <a:pt x="2" y="316"/>
                </a:lnTo>
                <a:lnTo>
                  <a:pt x="1" y="330"/>
                </a:lnTo>
                <a:lnTo>
                  <a:pt x="0" y="344"/>
                </a:lnTo>
                <a:lnTo>
                  <a:pt x="0" y="344"/>
                </a:lnTo>
                <a:lnTo>
                  <a:pt x="1" y="362"/>
                </a:lnTo>
                <a:lnTo>
                  <a:pt x="3" y="380"/>
                </a:lnTo>
                <a:lnTo>
                  <a:pt x="8" y="395"/>
                </a:lnTo>
                <a:lnTo>
                  <a:pt x="14" y="408"/>
                </a:lnTo>
                <a:lnTo>
                  <a:pt x="22" y="421"/>
                </a:lnTo>
                <a:lnTo>
                  <a:pt x="30" y="433"/>
                </a:lnTo>
                <a:lnTo>
                  <a:pt x="39" y="442"/>
                </a:lnTo>
                <a:lnTo>
                  <a:pt x="51" y="450"/>
                </a:lnTo>
                <a:lnTo>
                  <a:pt x="61" y="458"/>
                </a:lnTo>
                <a:lnTo>
                  <a:pt x="74" y="464"/>
                </a:lnTo>
                <a:lnTo>
                  <a:pt x="86" y="468"/>
                </a:lnTo>
                <a:lnTo>
                  <a:pt x="100" y="473"/>
                </a:lnTo>
                <a:lnTo>
                  <a:pt x="114" y="475"/>
                </a:lnTo>
                <a:lnTo>
                  <a:pt x="128" y="478"/>
                </a:lnTo>
                <a:lnTo>
                  <a:pt x="141" y="479"/>
                </a:lnTo>
                <a:lnTo>
                  <a:pt x="155" y="480"/>
                </a:lnTo>
                <a:lnTo>
                  <a:pt x="155" y="480"/>
                </a:lnTo>
                <a:lnTo>
                  <a:pt x="170" y="479"/>
                </a:lnTo>
                <a:lnTo>
                  <a:pt x="185" y="478"/>
                </a:lnTo>
                <a:lnTo>
                  <a:pt x="213" y="474"/>
                </a:lnTo>
                <a:lnTo>
                  <a:pt x="236" y="468"/>
                </a:lnTo>
                <a:lnTo>
                  <a:pt x="255" y="462"/>
                </a:lnTo>
                <a:lnTo>
                  <a:pt x="271" y="456"/>
                </a:lnTo>
                <a:lnTo>
                  <a:pt x="284" y="450"/>
                </a:lnTo>
                <a:lnTo>
                  <a:pt x="292" y="445"/>
                </a:lnTo>
                <a:lnTo>
                  <a:pt x="297" y="444"/>
                </a:lnTo>
                <a:lnTo>
                  <a:pt x="297" y="444"/>
                </a:lnTo>
                <a:lnTo>
                  <a:pt x="299" y="445"/>
                </a:lnTo>
                <a:lnTo>
                  <a:pt x="304" y="447"/>
                </a:lnTo>
                <a:lnTo>
                  <a:pt x="311" y="450"/>
                </a:lnTo>
                <a:lnTo>
                  <a:pt x="320" y="453"/>
                </a:lnTo>
                <a:lnTo>
                  <a:pt x="332" y="457"/>
                </a:lnTo>
                <a:lnTo>
                  <a:pt x="350" y="460"/>
                </a:lnTo>
                <a:lnTo>
                  <a:pt x="370" y="462"/>
                </a:lnTo>
                <a:lnTo>
                  <a:pt x="397" y="463"/>
                </a:lnTo>
                <a:lnTo>
                  <a:pt x="397" y="137"/>
                </a:lnTo>
                <a:lnTo>
                  <a:pt x="397" y="137"/>
                </a:lnTo>
                <a:lnTo>
                  <a:pt x="397" y="119"/>
                </a:lnTo>
                <a:lnTo>
                  <a:pt x="395" y="103"/>
                </a:lnTo>
                <a:lnTo>
                  <a:pt x="391" y="88"/>
                </a:lnTo>
                <a:lnTo>
                  <a:pt x="387" y="74"/>
                </a:lnTo>
                <a:lnTo>
                  <a:pt x="380" y="62"/>
                </a:lnTo>
                <a:lnTo>
                  <a:pt x="373" y="51"/>
                </a:lnTo>
                <a:lnTo>
                  <a:pt x="364" y="40"/>
                </a:lnTo>
                <a:lnTo>
                  <a:pt x="353" y="32"/>
                </a:lnTo>
                <a:lnTo>
                  <a:pt x="343" y="24"/>
                </a:lnTo>
                <a:lnTo>
                  <a:pt x="330" y="17"/>
                </a:lnTo>
                <a:lnTo>
                  <a:pt x="316" y="13"/>
                </a:lnTo>
                <a:lnTo>
                  <a:pt x="301" y="8"/>
                </a:lnTo>
                <a:lnTo>
                  <a:pt x="285" y="5"/>
                </a:lnTo>
                <a:lnTo>
                  <a:pt x="268" y="2"/>
                </a:lnTo>
                <a:lnTo>
                  <a:pt x="251" y="1"/>
                </a:lnTo>
                <a:lnTo>
                  <a:pt x="231" y="0"/>
                </a:lnTo>
                <a:close/>
                <a:moveTo>
                  <a:pt x="1485" y="373"/>
                </a:moveTo>
                <a:lnTo>
                  <a:pt x="1485" y="373"/>
                </a:lnTo>
                <a:lnTo>
                  <a:pt x="1463" y="380"/>
                </a:lnTo>
                <a:lnTo>
                  <a:pt x="1433" y="389"/>
                </a:lnTo>
                <a:lnTo>
                  <a:pt x="1417" y="392"/>
                </a:lnTo>
                <a:lnTo>
                  <a:pt x="1400" y="396"/>
                </a:lnTo>
                <a:lnTo>
                  <a:pt x="1384" y="398"/>
                </a:lnTo>
                <a:lnTo>
                  <a:pt x="1369" y="398"/>
                </a:lnTo>
                <a:lnTo>
                  <a:pt x="1369" y="398"/>
                </a:lnTo>
                <a:lnTo>
                  <a:pt x="1353" y="398"/>
                </a:lnTo>
                <a:lnTo>
                  <a:pt x="1339" y="396"/>
                </a:lnTo>
                <a:lnTo>
                  <a:pt x="1325" y="391"/>
                </a:lnTo>
                <a:lnTo>
                  <a:pt x="1319" y="389"/>
                </a:lnTo>
                <a:lnTo>
                  <a:pt x="1315" y="385"/>
                </a:lnTo>
                <a:lnTo>
                  <a:pt x="1310" y="381"/>
                </a:lnTo>
                <a:lnTo>
                  <a:pt x="1306" y="377"/>
                </a:lnTo>
                <a:lnTo>
                  <a:pt x="1302" y="372"/>
                </a:lnTo>
                <a:lnTo>
                  <a:pt x="1299" y="366"/>
                </a:lnTo>
                <a:lnTo>
                  <a:pt x="1296" y="360"/>
                </a:lnTo>
                <a:lnTo>
                  <a:pt x="1294" y="353"/>
                </a:lnTo>
                <a:lnTo>
                  <a:pt x="1293" y="345"/>
                </a:lnTo>
                <a:lnTo>
                  <a:pt x="1293" y="337"/>
                </a:lnTo>
                <a:lnTo>
                  <a:pt x="1293" y="337"/>
                </a:lnTo>
                <a:lnTo>
                  <a:pt x="1294" y="323"/>
                </a:lnTo>
                <a:lnTo>
                  <a:pt x="1298" y="310"/>
                </a:lnTo>
                <a:lnTo>
                  <a:pt x="1300" y="305"/>
                </a:lnTo>
                <a:lnTo>
                  <a:pt x="1303" y="299"/>
                </a:lnTo>
                <a:lnTo>
                  <a:pt x="1307" y="294"/>
                </a:lnTo>
                <a:lnTo>
                  <a:pt x="1311" y="290"/>
                </a:lnTo>
                <a:lnTo>
                  <a:pt x="1317" y="286"/>
                </a:lnTo>
                <a:lnTo>
                  <a:pt x="1323" y="283"/>
                </a:lnTo>
                <a:lnTo>
                  <a:pt x="1330" y="279"/>
                </a:lnTo>
                <a:lnTo>
                  <a:pt x="1337" y="277"/>
                </a:lnTo>
                <a:lnTo>
                  <a:pt x="1354" y="273"/>
                </a:lnTo>
                <a:lnTo>
                  <a:pt x="1375" y="271"/>
                </a:lnTo>
                <a:lnTo>
                  <a:pt x="1485" y="268"/>
                </a:lnTo>
                <a:lnTo>
                  <a:pt x="1485" y="373"/>
                </a:lnTo>
                <a:close/>
                <a:moveTo>
                  <a:pt x="1423" y="0"/>
                </a:moveTo>
                <a:lnTo>
                  <a:pt x="1423" y="0"/>
                </a:lnTo>
                <a:lnTo>
                  <a:pt x="1388" y="1"/>
                </a:lnTo>
                <a:lnTo>
                  <a:pt x="1357" y="5"/>
                </a:lnTo>
                <a:lnTo>
                  <a:pt x="1328" y="8"/>
                </a:lnTo>
                <a:lnTo>
                  <a:pt x="1301" y="14"/>
                </a:lnTo>
                <a:lnTo>
                  <a:pt x="1278" y="20"/>
                </a:lnTo>
                <a:lnTo>
                  <a:pt x="1257" y="25"/>
                </a:lnTo>
                <a:lnTo>
                  <a:pt x="1241" y="31"/>
                </a:lnTo>
                <a:lnTo>
                  <a:pt x="1229" y="37"/>
                </a:lnTo>
                <a:lnTo>
                  <a:pt x="1250" y="114"/>
                </a:lnTo>
                <a:lnTo>
                  <a:pt x="1250" y="114"/>
                </a:lnTo>
                <a:lnTo>
                  <a:pt x="1263" y="110"/>
                </a:lnTo>
                <a:lnTo>
                  <a:pt x="1295" y="102"/>
                </a:lnTo>
                <a:lnTo>
                  <a:pt x="1316" y="97"/>
                </a:lnTo>
                <a:lnTo>
                  <a:pt x="1340" y="92"/>
                </a:lnTo>
                <a:lnTo>
                  <a:pt x="1365" y="90"/>
                </a:lnTo>
                <a:lnTo>
                  <a:pt x="1392" y="89"/>
                </a:lnTo>
                <a:lnTo>
                  <a:pt x="1392" y="89"/>
                </a:lnTo>
                <a:lnTo>
                  <a:pt x="1414" y="90"/>
                </a:lnTo>
                <a:lnTo>
                  <a:pt x="1432" y="92"/>
                </a:lnTo>
                <a:lnTo>
                  <a:pt x="1440" y="95"/>
                </a:lnTo>
                <a:lnTo>
                  <a:pt x="1447" y="97"/>
                </a:lnTo>
                <a:lnTo>
                  <a:pt x="1454" y="100"/>
                </a:lnTo>
                <a:lnTo>
                  <a:pt x="1461" y="105"/>
                </a:lnTo>
                <a:lnTo>
                  <a:pt x="1466" y="110"/>
                </a:lnTo>
                <a:lnTo>
                  <a:pt x="1470" y="114"/>
                </a:lnTo>
                <a:lnTo>
                  <a:pt x="1475" y="121"/>
                </a:lnTo>
                <a:lnTo>
                  <a:pt x="1478" y="128"/>
                </a:lnTo>
                <a:lnTo>
                  <a:pt x="1481" y="135"/>
                </a:lnTo>
                <a:lnTo>
                  <a:pt x="1482" y="144"/>
                </a:lnTo>
                <a:lnTo>
                  <a:pt x="1483" y="153"/>
                </a:lnTo>
                <a:lnTo>
                  <a:pt x="1484" y="164"/>
                </a:lnTo>
                <a:lnTo>
                  <a:pt x="1484" y="197"/>
                </a:lnTo>
                <a:lnTo>
                  <a:pt x="1392" y="197"/>
                </a:lnTo>
                <a:lnTo>
                  <a:pt x="1392" y="197"/>
                </a:lnTo>
                <a:lnTo>
                  <a:pt x="1364" y="198"/>
                </a:lnTo>
                <a:lnTo>
                  <a:pt x="1339" y="201"/>
                </a:lnTo>
                <a:lnTo>
                  <a:pt x="1316" y="204"/>
                </a:lnTo>
                <a:lnTo>
                  <a:pt x="1295" y="210"/>
                </a:lnTo>
                <a:lnTo>
                  <a:pt x="1277" y="216"/>
                </a:lnTo>
                <a:lnTo>
                  <a:pt x="1261" y="224"/>
                </a:lnTo>
                <a:lnTo>
                  <a:pt x="1247" y="232"/>
                </a:lnTo>
                <a:lnTo>
                  <a:pt x="1234" y="242"/>
                </a:lnTo>
                <a:lnTo>
                  <a:pt x="1223" y="253"/>
                </a:lnTo>
                <a:lnTo>
                  <a:pt x="1215" y="264"/>
                </a:lnTo>
                <a:lnTo>
                  <a:pt x="1207" y="276"/>
                </a:lnTo>
                <a:lnTo>
                  <a:pt x="1201" y="288"/>
                </a:lnTo>
                <a:lnTo>
                  <a:pt x="1198" y="302"/>
                </a:lnTo>
                <a:lnTo>
                  <a:pt x="1194" y="316"/>
                </a:lnTo>
                <a:lnTo>
                  <a:pt x="1192" y="330"/>
                </a:lnTo>
                <a:lnTo>
                  <a:pt x="1192" y="344"/>
                </a:lnTo>
                <a:lnTo>
                  <a:pt x="1192" y="344"/>
                </a:lnTo>
                <a:lnTo>
                  <a:pt x="1193" y="362"/>
                </a:lnTo>
                <a:lnTo>
                  <a:pt x="1195" y="380"/>
                </a:lnTo>
                <a:lnTo>
                  <a:pt x="1200" y="395"/>
                </a:lnTo>
                <a:lnTo>
                  <a:pt x="1206" y="408"/>
                </a:lnTo>
                <a:lnTo>
                  <a:pt x="1212" y="421"/>
                </a:lnTo>
                <a:lnTo>
                  <a:pt x="1222" y="433"/>
                </a:lnTo>
                <a:lnTo>
                  <a:pt x="1231" y="442"/>
                </a:lnTo>
                <a:lnTo>
                  <a:pt x="1241" y="450"/>
                </a:lnTo>
                <a:lnTo>
                  <a:pt x="1253" y="458"/>
                </a:lnTo>
                <a:lnTo>
                  <a:pt x="1265" y="464"/>
                </a:lnTo>
                <a:lnTo>
                  <a:pt x="1278" y="468"/>
                </a:lnTo>
                <a:lnTo>
                  <a:pt x="1291" y="473"/>
                </a:lnTo>
                <a:lnTo>
                  <a:pt x="1305" y="475"/>
                </a:lnTo>
                <a:lnTo>
                  <a:pt x="1318" y="478"/>
                </a:lnTo>
                <a:lnTo>
                  <a:pt x="1332" y="479"/>
                </a:lnTo>
                <a:lnTo>
                  <a:pt x="1346" y="480"/>
                </a:lnTo>
                <a:lnTo>
                  <a:pt x="1346" y="480"/>
                </a:lnTo>
                <a:lnTo>
                  <a:pt x="1362" y="479"/>
                </a:lnTo>
                <a:lnTo>
                  <a:pt x="1377" y="478"/>
                </a:lnTo>
                <a:lnTo>
                  <a:pt x="1403" y="474"/>
                </a:lnTo>
                <a:lnTo>
                  <a:pt x="1428" y="468"/>
                </a:lnTo>
                <a:lnTo>
                  <a:pt x="1447" y="462"/>
                </a:lnTo>
                <a:lnTo>
                  <a:pt x="1463" y="456"/>
                </a:lnTo>
                <a:lnTo>
                  <a:pt x="1476" y="450"/>
                </a:lnTo>
                <a:lnTo>
                  <a:pt x="1484" y="445"/>
                </a:lnTo>
                <a:lnTo>
                  <a:pt x="1489" y="444"/>
                </a:lnTo>
                <a:lnTo>
                  <a:pt x="1489" y="444"/>
                </a:lnTo>
                <a:lnTo>
                  <a:pt x="1491" y="445"/>
                </a:lnTo>
                <a:lnTo>
                  <a:pt x="1494" y="447"/>
                </a:lnTo>
                <a:lnTo>
                  <a:pt x="1501" y="450"/>
                </a:lnTo>
                <a:lnTo>
                  <a:pt x="1510" y="453"/>
                </a:lnTo>
                <a:lnTo>
                  <a:pt x="1524" y="457"/>
                </a:lnTo>
                <a:lnTo>
                  <a:pt x="1540" y="460"/>
                </a:lnTo>
                <a:lnTo>
                  <a:pt x="1562" y="462"/>
                </a:lnTo>
                <a:lnTo>
                  <a:pt x="1589" y="463"/>
                </a:lnTo>
                <a:lnTo>
                  <a:pt x="1589" y="137"/>
                </a:lnTo>
                <a:lnTo>
                  <a:pt x="1589" y="137"/>
                </a:lnTo>
                <a:lnTo>
                  <a:pt x="1589" y="119"/>
                </a:lnTo>
                <a:lnTo>
                  <a:pt x="1586" y="103"/>
                </a:lnTo>
                <a:lnTo>
                  <a:pt x="1583" y="88"/>
                </a:lnTo>
                <a:lnTo>
                  <a:pt x="1577" y="74"/>
                </a:lnTo>
                <a:lnTo>
                  <a:pt x="1571" y="62"/>
                </a:lnTo>
                <a:lnTo>
                  <a:pt x="1563" y="51"/>
                </a:lnTo>
                <a:lnTo>
                  <a:pt x="1555" y="40"/>
                </a:lnTo>
                <a:lnTo>
                  <a:pt x="1545" y="32"/>
                </a:lnTo>
                <a:lnTo>
                  <a:pt x="1533" y="24"/>
                </a:lnTo>
                <a:lnTo>
                  <a:pt x="1521" y="17"/>
                </a:lnTo>
                <a:lnTo>
                  <a:pt x="1508" y="13"/>
                </a:lnTo>
                <a:lnTo>
                  <a:pt x="1493" y="8"/>
                </a:lnTo>
                <a:lnTo>
                  <a:pt x="1477" y="5"/>
                </a:lnTo>
                <a:lnTo>
                  <a:pt x="1460" y="2"/>
                </a:lnTo>
                <a:lnTo>
                  <a:pt x="1441" y="1"/>
                </a:lnTo>
                <a:lnTo>
                  <a:pt x="1423" y="0"/>
                </a:lnTo>
                <a:close/>
                <a:moveTo>
                  <a:pt x="3080" y="355"/>
                </a:moveTo>
                <a:lnTo>
                  <a:pt x="3080" y="355"/>
                </a:lnTo>
                <a:lnTo>
                  <a:pt x="3055" y="366"/>
                </a:lnTo>
                <a:lnTo>
                  <a:pt x="3040" y="372"/>
                </a:lnTo>
                <a:lnTo>
                  <a:pt x="3024" y="376"/>
                </a:lnTo>
                <a:lnTo>
                  <a:pt x="3007" y="381"/>
                </a:lnTo>
                <a:lnTo>
                  <a:pt x="2989" y="384"/>
                </a:lnTo>
                <a:lnTo>
                  <a:pt x="2970" y="387"/>
                </a:lnTo>
                <a:lnTo>
                  <a:pt x="2951" y="388"/>
                </a:lnTo>
                <a:lnTo>
                  <a:pt x="2951" y="388"/>
                </a:lnTo>
                <a:lnTo>
                  <a:pt x="2938" y="388"/>
                </a:lnTo>
                <a:lnTo>
                  <a:pt x="2927" y="387"/>
                </a:lnTo>
                <a:lnTo>
                  <a:pt x="2916" y="384"/>
                </a:lnTo>
                <a:lnTo>
                  <a:pt x="2908" y="382"/>
                </a:lnTo>
                <a:lnTo>
                  <a:pt x="2900" y="378"/>
                </a:lnTo>
                <a:lnTo>
                  <a:pt x="2893" y="374"/>
                </a:lnTo>
                <a:lnTo>
                  <a:pt x="2887" y="368"/>
                </a:lnTo>
                <a:lnTo>
                  <a:pt x="2883" y="362"/>
                </a:lnTo>
                <a:lnTo>
                  <a:pt x="2878" y="355"/>
                </a:lnTo>
                <a:lnTo>
                  <a:pt x="2875" y="348"/>
                </a:lnTo>
                <a:lnTo>
                  <a:pt x="2872" y="339"/>
                </a:lnTo>
                <a:lnTo>
                  <a:pt x="2870" y="330"/>
                </a:lnTo>
                <a:lnTo>
                  <a:pt x="2868" y="308"/>
                </a:lnTo>
                <a:lnTo>
                  <a:pt x="2868" y="283"/>
                </a:lnTo>
                <a:lnTo>
                  <a:pt x="2868" y="5"/>
                </a:lnTo>
                <a:lnTo>
                  <a:pt x="2852" y="5"/>
                </a:lnTo>
                <a:lnTo>
                  <a:pt x="2852" y="5"/>
                </a:lnTo>
                <a:lnTo>
                  <a:pt x="2830" y="5"/>
                </a:lnTo>
                <a:lnTo>
                  <a:pt x="2803" y="7"/>
                </a:lnTo>
                <a:lnTo>
                  <a:pt x="2778" y="9"/>
                </a:lnTo>
                <a:lnTo>
                  <a:pt x="2763" y="12"/>
                </a:lnTo>
                <a:lnTo>
                  <a:pt x="2763" y="295"/>
                </a:lnTo>
                <a:lnTo>
                  <a:pt x="2763" y="295"/>
                </a:lnTo>
                <a:lnTo>
                  <a:pt x="2763" y="318"/>
                </a:lnTo>
                <a:lnTo>
                  <a:pt x="2764" y="339"/>
                </a:lnTo>
                <a:lnTo>
                  <a:pt x="2767" y="359"/>
                </a:lnTo>
                <a:lnTo>
                  <a:pt x="2769" y="377"/>
                </a:lnTo>
                <a:lnTo>
                  <a:pt x="2774" y="393"/>
                </a:lnTo>
                <a:lnTo>
                  <a:pt x="2779" y="408"/>
                </a:lnTo>
                <a:lnTo>
                  <a:pt x="2786" y="422"/>
                </a:lnTo>
                <a:lnTo>
                  <a:pt x="2794" y="434"/>
                </a:lnTo>
                <a:lnTo>
                  <a:pt x="2803" y="445"/>
                </a:lnTo>
                <a:lnTo>
                  <a:pt x="2815" y="455"/>
                </a:lnTo>
                <a:lnTo>
                  <a:pt x="2829" y="462"/>
                </a:lnTo>
                <a:lnTo>
                  <a:pt x="2843" y="468"/>
                </a:lnTo>
                <a:lnTo>
                  <a:pt x="2860" y="473"/>
                </a:lnTo>
                <a:lnTo>
                  <a:pt x="2878" y="477"/>
                </a:lnTo>
                <a:lnTo>
                  <a:pt x="2899" y="479"/>
                </a:lnTo>
                <a:lnTo>
                  <a:pt x="2922" y="480"/>
                </a:lnTo>
                <a:lnTo>
                  <a:pt x="2922" y="480"/>
                </a:lnTo>
                <a:lnTo>
                  <a:pt x="2940" y="479"/>
                </a:lnTo>
                <a:lnTo>
                  <a:pt x="2956" y="478"/>
                </a:lnTo>
                <a:lnTo>
                  <a:pt x="2973" y="477"/>
                </a:lnTo>
                <a:lnTo>
                  <a:pt x="2987" y="473"/>
                </a:lnTo>
                <a:lnTo>
                  <a:pt x="3014" y="467"/>
                </a:lnTo>
                <a:lnTo>
                  <a:pt x="3037" y="460"/>
                </a:lnTo>
                <a:lnTo>
                  <a:pt x="3055" y="453"/>
                </a:lnTo>
                <a:lnTo>
                  <a:pt x="3068" y="448"/>
                </a:lnTo>
                <a:lnTo>
                  <a:pt x="3082" y="442"/>
                </a:lnTo>
                <a:lnTo>
                  <a:pt x="3082" y="442"/>
                </a:lnTo>
                <a:lnTo>
                  <a:pt x="3089" y="445"/>
                </a:lnTo>
                <a:lnTo>
                  <a:pt x="3097" y="449"/>
                </a:lnTo>
                <a:lnTo>
                  <a:pt x="3108" y="452"/>
                </a:lnTo>
                <a:lnTo>
                  <a:pt x="3122" y="456"/>
                </a:lnTo>
                <a:lnTo>
                  <a:pt x="3139" y="459"/>
                </a:lnTo>
                <a:lnTo>
                  <a:pt x="3160" y="462"/>
                </a:lnTo>
                <a:lnTo>
                  <a:pt x="3184" y="463"/>
                </a:lnTo>
                <a:lnTo>
                  <a:pt x="3184" y="12"/>
                </a:lnTo>
                <a:lnTo>
                  <a:pt x="3184" y="12"/>
                </a:lnTo>
                <a:lnTo>
                  <a:pt x="3149" y="7"/>
                </a:lnTo>
                <a:lnTo>
                  <a:pt x="3123" y="6"/>
                </a:lnTo>
                <a:lnTo>
                  <a:pt x="3100" y="5"/>
                </a:lnTo>
                <a:lnTo>
                  <a:pt x="3080" y="5"/>
                </a:lnTo>
                <a:lnTo>
                  <a:pt x="3080" y="355"/>
                </a:lnTo>
                <a:close/>
                <a:moveTo>
                  <a:pt x="3307" y="463"/>
                </a:moveTo>
                <a:lnTo>
                  <a:pt x="3307" y="463"/>
                </a:lnTo>
                <a:lnTo>
                  <a:pt x="3319" y="465"/>
                </a:lnTo>
                <a:lnTo>
                  <a:pt x="3351" y="471"/>
                </a:lnTo>
                <a:lnTo>
                  <a:pt x="3374" y="474"/>
                </a:lnTo>
                <a:lnTo>
                  <a:pt x="3400" y="477"/>
                </a:lnTo>
                <a:lnTo>
                  <a:pt x="3430" y="479"/>
                </a:lnTo>
                <a:lnTo>
                  <a:pt x="3463" y="480"/>
                </a:lnTo>
                <a:lnTo>
                  <a:pt x="3463" y="480"/>
                </a:lnTo>
                <a:lnTo>
                  <a:pt x="3480" y="479"/>
                </a:lnTo>
                <a:lnTo>
                  <a:pt x="3496" y="478"/>
                </a:lnTo>
                <a:lnTo>
                  <a:pt x="3513" y="477"/>
                </a:lnTo>
                <a:lnTo>
                  <a:pt x="3529" y="473"/>
                </a:lnTo>
                <a:lnTo>
                  <a:pt x="3547" y="470"/>
                </a:lnTo>
                <a:lnTo>
                  <a:pt x="3563" y="464"/>
                </a:lnTo>
                <a:lnTo>
                  <a:pt x="3578" y="458"/>
                </a:lnTo>
                <a:lnTo>
                  <a:pt x="3593" y="451"/>
                </a:lnTo>
                <a:lnTo>
                  <a:pt x="3605" y="442"/>
                </a:lnTo>
                <a:lnTo>
                  <a:pt x="3618" y="432"/>
                </a:lnTo>
                <a:lnTo>
                  <a:pt x="3629" y="420"/>
                </a:lnTo>
                <a:lnTo>
                  <a:pt x="3639" y="407"/>
                </a:lnTo>
                <a:lnTo>
                  <a:pt x="3647" y="392"/>
                </a:lnTo>
                <a:lnTo>
                  <a:pt x="3652" y="375"/>
                </a:lnTo>
                <a:lnTo>
                  <a:pt x="3656" y="357"/>
                </a:lnTo>
                <a:lnTo>
                  <a:pt x="3657" y="337"/>
                </a:lnTo>
                <a:lnTo>
                  <a:pt x="3657" y="337"/>
                </a:lnTo>
                <a:lnTo>
                  <a:pt x="3656" y="323"/>
                </a:lnTo>
                <a:lnTo>
                  <a:pt x="3655" y="310"/>
                </a:lnTo>
                <a:lnTo>
                  <a:pt x="3651" y="299"/>
                </a:lnTo>
                <a:lnTo>
                  <a:pt x="3647" y="287"/>
                </a:lnTo>
                <a:lnTo>
                  <a:pt x="3641" y="278"/>
                </a:lnTo>
                <a:lnTo>
                  <a:pt x="3634" y="268"/>
                </a:lnTo>
                <a:lnTo>
                  <a:pt x="3626" y="260"/>
                </a:lnTo>
                <a:lnTo>
                  <a:pt x="3618" y="252"/>
                </a:lnTo>
                <a:lnTo>
                  <a:pt x="3608" y="243"/>
                </a:lnTo>
                <a:lnTo>
                  <a:pt x="3596" y="237"/>
                </a:lnTo>
                <a:lnTo>
                  <a:pt x="3585" y="228"/>
                </a:lnTo>
                <a:lnTo>
                  <a:pt x="3571" y="223"/>
                </a:lnTo>
                <a:lnTo>
                  <a:pt x="3542" y="210"/>
                </a:lnTo>
                <a:lnTo>
                  <a:pt x="3510" y="197"/>
                </a:lnTo>
                <a:lnTo>
                  <a:pt x="3510" y="197"/>
                </a:lnTo>
                <a:lnTo>
                  <a:pt x="3474" y="183"/>
                </a:lnTo>
                <a:lnTo>
                  <a:pt x="3459" y="177"/>
                </a:lnTo>
                <a:lnTo>
                  <a:pt x="3445" y="170"/>
                </a:lnTo>
                <a:lnTo>
                  <a:pt x="3434" y="162"/>
                </a:lnTo>
                <a:lnTo>
                  <a:pt x="3429" y="157"/>
                </a:lnTo>
                <a:lnTo>
                  <a:pt x="3426" y="152"/>
                </a:lnTo>
                <a:lnTo>
                  <a:pt x="3422" y="148"/>
                </a:lnTo>
                <a:lnTo>
                  <a:pt x="3420" y="142"/>
                </a:lnTo>
                <a:lnTo>
                  <a:pt x="3419" y="136"/>
                </a:lnTo>
                <a:lnTo>
                  <a:pt x="3419" y="130"/>
                </a:lnTo>
                <a:lnTo>
                  <a:pt x="3419" y="130"/>
                </a:lnTo>
                <a:lnTo>
                  <a:pt x="3419" y="123"/>
                </a:lnTo>
                <a:lnTo>
                  <a:pt x="3421" y="117"/>
                </a:lnTo>
                <a:lnTo>
                  <a:pt x="3426" y="108"/>
                </a:lnTo>
                <a:lnTo>
                  <a:pt x="3433" y="100"/>
                </a:lnTo>
                <a:lnTo>
                  <a:pt x="3437" y="97"/>
                </a:lnTo>
                <a:lnTo>
                  <a:pt x="3442" y="93"/>
                </a:lnTo>
                <a:lnTo>
                  <a:pt x="3449" y="91"/>
                </a:lnTo>
                <a:lnTo>
                  <a:pt x="3456" y="88"/>
                </a:lnTo>
                <a:lnTo>
                  <a:pt x="3464" y="85"/>
                </a:lnTo>
                <a:lnTo>
                  <a:pt x="3472" y="84"/>
                </a:lnTo>
                <a:lnTo>
                  <a:pt x="3482" y="83"/>
                </a:lnTo>
                <a:lnTo>
                  <a:pt x="3494" y="83"/>
                </a:lnTo>
                <a:lnTo>
                  <a:pt x="3494" y="83"/>
                </a:lnTo>
                <a:lnTo>
                  <a:pt x="3516" y="84"/>
                </a:lnTo>
                <a:lnTo>
                  <a:pt x="3537" y="87"/>
                </a:lnTo>
                <a:lnTo>
                  <a:pt x="3557" y="91"/>
                </a:lnTo>
                <a:lnTo>
                  <a:pt x="3575" y="96"/>
                </a:lnTo>
                <a:lnTo>
                  <a:pt x="3602" y="105"/>
                </a:lnTo>
                <a:lnTo>
                  <a:pt x="3612" y="110"/>
                </a:lnTo>
                <a:lnTo>
                  <a:pt x="3639" y="33"/>
                </a:lnTo>
                <a:lnTo>
                  <a:pt x="3639" y="33"/>
                </a:lnTo>
                <a:lnTo>
                  <a:pt x="3618" y="24"/>
                </a:lnTo>
                <a:lnTo>
                  <a:pt x="3603" y="18"/>
                </a:lnTo>
                <a:lnTo>
                  <a:pt x="3585" y="14"/>
                </a:lnTo>
                <a:lnTo>
                  <a:pt x="3564" y="8"/>
                </a:lnTo>
                <a:lnTo>
                  <a:pt x="3540" y="5"/>
                </a:lnTo>
                <a:lnTo>
                  <a:pt x="3513" y="1"/>
                </a:lnTo>
                <a:lnTo>
                  <a:pt x="3484" y="0"/>
                </a:lnTo>
                <a:lnTo>
                  <a:pt x="3484" y="0"/>
                </a:lnTo>
                <a:lnTo>
                  <a:pt x="3468" y="1"/>
                </a:lnTo>
                <a:lnTo>
                  <a:pt x="3452" y="2"/>
                </a:lnTo>
                <a:lnTo>
                  <a:pt x="3436" y="5"/>
                </a:lnTo>
                <a:lnTo>
                  <a:pt x="3421" y="9"/>
                </a:lnTo>
                <a:lnTo>
                  <a:pt x="3406" y="14"/>
                </a:lnTo>
                <a:lnTo>
                  <a:pt x="3392" y="20"/>
                </a:lnTo>
                <a:lnTo>
                  <a:pt x="3379" y="27"/>
                </a:lnTo>
                <a:lnTo>
                  <a:pt x="3366" y="35"/>
                </a:lnTo>
                <a:lnTo>
                  <a:pt x="3354" y="44"/>
                </a:lnTo>
                <a:lnTo>
                  <a:pt x="3344" y="53"/>
                </a:lnTo>
                <a:lnTo>
                  <a:pt x="3335" y="65"/>
                </a:lnTo>
                <a:lnTo>
                  <a:pt x="3328" y="77"/>
                </a:lnTo>
                <a:lnTo>
                  <a:pt x="3321" y="90"/>
                </a:lnTo>
                <a:lnTo>
                  <a:pt x="3316" y="105"/>
                </a:lnTo>
                <a:lnTo>
                  <a:pt x="3314" y="120"/>
                </a:lnTo>
                <a:lnTo>
                  <a:pt x="3313" y="137"/>
                </a:lnTo>
                <a:lnTo>
                  <a:pt x="3313" y="137"/>
                </a:lnTo>
                <a:lnTo>
                  <a:pt x="3314" y="153"/>
                </a:lnTo>
                <a:lnTo>
                  <a:pt x="3316" y="168"/>
                </a:lnTo>
                <a:lnTo>
                  <a:pt x="3321" y="183"/>
                </a:lnTo>
                <a:lnTo>
                  <a:pt x="3328" y="196"/>
                </a:lnTo>
                <a:lnTo>
                  <a:pt x="3335" y="208"/>
                </a:lnTo>
                <a:lnTo>
                  <a:pt x="3344" y="218"/>
                </a:lnTo>
                <a:lnTo>
                  <a:pt x="3354" y="227"/>
                </a:lnTo>
                <a:lnTo>
                  <a:pt x="3365" y="235"/>
                </a:lnTo>
                <a:lnTo>
                  <a:pt x="3376" y="243"/>
                </a:lnTo>
                <a:lnTo>
                  <a:pt x="3389" y="250"/>
                </a:lnTo>
                <a:lnTo>
                  <a:pt x="3402" y="257"/>
                </a:lnTo>
                <a:lnTo>
                  <a:pt x="3414" y="263"/>
                </a:lnTo>
                <a:lnTo>
                  <a:pt x="3441" y="272"/>
                </a:lnTo>
                <a:lnTo>
                  <a:pt x="3467" y="282"/>
                </a:lnTo>
                <a:lnTo>
                  <a:pt x="3467" y="282"/>
                </a:lnTo>
                <a:lnTo>
                  <a:pt x="3499" y="293"/>
                </a:lnTo>
                <a:lnTo>
                  <a:pt x="3514" y="299"/>
                </a:lnTo>
                <a:lnTo>
                  <a:pt x="3527" y="306"/>
                </a:lnTo>
                <a:lnTo>
                  <a:pt x="3537" y="314"/>
                </a:lnTo>
                <a:lnTo>
                  <a:pt x="3544" y="322"/>
                </a:lnTo>
                <a:lnTo>
                  <a:pt x="3548" y="327"/>
                </a:lnTo>
                <a:lnTo>
                  <a:pt x="3550" y="332"/>
                </a:lnTo>
                <a:lnTo>
                  <a:pt x="3551" y="337"/>
                </a:lnTo>
                <a:lnTo>
                  <a:pt x="3551" y="343"/>
                </a:lnTo>
                <a:lnTo>
                  <a:pt x="3551" y="343"/>
                </a:lnTo>
                <a:lnTo>
                  <a:pt x="3551" y="353"/>
                </a:lnTo>
                <a:lnTo>
                  <a:pt x="3548" y="363"/>
                </a:lnTo>
                <a:lnTo>
                  <a:pt x="3545" y="368"/>
                </a:lnTo>
                <a:lnTo>
                  <a:pt x="3542" y="373"/>
                </a:lnTo>
                <a:lnTo>
                  <a:pt x="3539" y="376"/>
                </a:lnTo>
                <a:lnTo>
                  <a:pt x="3534" y="381"/>
                </a:lnTo>
                <a:lnTo>
                  <a:pt x="3528" y="384"/>
                </a:lnTo>
                <a:lnTo>
                  <a:pt x="3521" y="388"/>
                </a:lnTo>
                <a:lnTo>
                  <a:pt x="3514" y="390"/>
                </a:lnTo>
                <a:lnTo>
                  <a:pt x="3505" y="392"/>
                </a:lnTo>
                <a:lnTo>
                  <a:pt x="3495" y="395"/>
                </a:lnTo>
                <a:lnTo>
                  <a:pt x="3484" y="396"/>
                </a:lnTo>
                <a:lnTo>
                  <a:pt x="3458" y="397"/>
                </a:lnTo>
                <a:lnTo>
                  <a:pt x="3458" y="397"/>
                </a:lnTo>
                <a:lnTo>
                  <a:pt x="3434" y="397"/>
                </a:lnTo>
                <a:lnTo>
                  <a:pt x="3411" y="395"/>
                </a:lnTo>
                <a:lnTo>
                  <a:pt x="3368" y="390"/>
                </a:lnTo>
                <a:lnTo>
                  <a:pt x="3338" y="385"/>
                </a:lnTo>
                <a:lnTo>
                  <a:pt x="3327" y="383"/>
                </a:lnTo>
                <a:lnTo>
                  <a:pt x="3307" y="463"/>
                </a:lnTo>
                <a:close/>
                <a:moveTo>
                  <a:pt x="1845" y="90"/>
                </a:moveTo>
                <a:lnTo>
                  <a:pt x="1845" y="90"/>
                </a:lnTo>
                <a:lnTo>
                  <a:pt x="1861" y="87"/>
                </a:lnTo>
                <a:lnTo>
                  <a:pt x="1881" y="84"/>
                </a:lnTo>
                <a:lnTo>
                  <a:pt x="1904" y="82"/>
                </a:lnTo>
                <a:lnTo>
                  <a:pt x="1928" y="82"/>
                </a:lnTo>
                <a:lnTo>
                  <a:pt x="1928" y="82"/>
                </a:lnTo>
                <a:lnTo>
                  <a:pt x="1943" y="82"/>
                </a:lnTo>
                <a:lnTo>
                  <a:pt x="1956" y="83"/>
                </a:lnTo>
                <a:lnTo>
                  <a:pt x="1969" y="87"/>
                </a:lnTo>
                <a:lnTo>
                  <a:pt x="1982" y="90"/>
                </a:lnTo>
                <a:lnTo>
                  <a:pt x="1994" y="95"/>
                </a:lnTo>
                <a:lnTo>
                  <a:pt x="2004" y="100"/>
                </a:lnTo>
                <a:lnTo>
                  <a:pt x="2015" y="108"/>
                </a:lnTo>
                <a:lnTo>
                  <a:pt x="2025" y="117"/>
                </a:lnTo>
                <a:lnTo>
                  <a:pt x="2033" y="127"/>
                </a:lnTo>
                <a:lnTo>
                  <a:pt x="2041" y="137"/>
                </a:lnTo>
                <a:lnTo>
                  <a:pt x="2048" y="150"/>
                </a:lnTo>
                <a:lnTo>
                  <a:pt x="2053" y="165"/>
                </a:lnTo>
                <a:lnTo>
                  <a:pt x="2058" y="180"/>
                </a:lnTo>
                <a:lnTo>
                  <a:pt x="2061" y="197"/>
                </a:lnTo>
                <a:lnTo>
                  <a:pt x="2063" y="216"/>
                </a:lnTo>
                <a:lnTo>
                  <a:pt x="2064" y="237"/>
                </a:lnTo>
                <a:lnTo>
                  <a:pt x="2064" y="237"/>
                </a:lnTo>
                <a:lnTo>
                  <a:pt x="2064" y="256"/>
                </a:lnTo>
                <a:lnTo>
                  <a:pt x="2063" y="275"/>
                </a:lnTo>
                <a:lnTo>
                  <a:pt x="2060" y="292"/>
                </a:lnTo>
                <a:lnTo>
                  <a:pt x="2057" y="308"/>
                </a:lnTo>
                <a:lnTo>
                  <a:pt x="2053" y="323"/>
                </a:lnTo>
                <a:lnTo>
                  <a:pt x="2049" y="336"/>
                </a:lnTo>
                <a:lnTo>
                  <a:pt x="2042" y="348"/>
                </a:lnTo>
                <a:lnTo>
                  <a:pt x="2035" y="359"/>
                </a:lnTo>
                <a:lnTo>
                  <a:pt x="2026" y="368"/>
                </a:lnTo>
                <a:lnTo>
                  <a:pt x="2015" y="376"/>
                </a:lnTo>
                <a:lnTo>
                  <a:pt x="2004" y="383"/>
                </a:lnTo>
                <a:lnTo>
                  <a:pt x="1990" y="389"/>
                </a:lnTo>
                <a:lnTo>
                  <a:pt x="1975" y="392"/>
                </a:lnTo>
                <a:lnTo>
                  <a:pt x="1958" y="396"/>
                </a:lnTo>
                <a:lnTo>
                  <a:pt x="1940" y="398"/>
                </a:lnTo>
                <a:lnTo>
                  <a:pt x="1919" y="398"/>
                </a:lnTo>
                <a:lnTo>
                  <a:pt x="1919" y="398"/>
                </a:lnTo>
                <a:lnTo>
                  <a:pt x="1892" y="397"/>
                </a:lnTo>
                <a:lnTo>
                  <a:pt x="1868" y="396"/>
                </a:lnTo>
                <a:lnTo>
                  <a:pt x="1845" y="393"/>
                </a:lnTo>
                <a:lnTo>
                  <a:pt x="1845" y="90"/>
                </a:lnTo>
                <a:close/>
                <a:moveTo>
                  <a:pt x="1934" y="0"/>
                </a:moveTo>
                <a:lnTo>
                  <a:pt x="1934" y="0"/>
                </a:lnTo>
                <a:lnTo>
                  <a:pt x="1910" y="1"/>
                </a:lnTo>
                <a:lnTo>
                  <a:pt x="1885" y="2"/>
                </a:lnTo>
                <a:lnTo>
                  <a:pt x="1860" y="5"/>
                </a:lnTo>
                <a:lnTo>
                  <a:pt x="1834" y="8"/>
                </a:lnTo>
                <a:lnTo>
                  <a:pt x="1808" y="12"/>
                </a:lnTo>
                <a:lnTo>
                  <a:pt x="1784" y="16"/>
                </a:lnTo>
                <a:lnTo>
                  <a:pt x="1761" y="22"/>
                </a:lnTo>
                <a:lnTo>
                  <a:pt x="1740" y="29"/>
                </a:lnTo>
                <a:lnTo>
                  <a:pt x="1740" y="465"/>
                </a:lnTo>
                <a:lnTo>
                  <a:pt x="1740" y="465"/>
                </a:lnTo>
                <a:lnTo>
                  <a:pt x="1758" y="468"/>
                </a:lnTo>
                <a:lnTo>
                  <a:pt x="1778" y="471"/>
                </a:lnTo>
                <a:lnTo>
                  <a:pt x="1823" y="475"/>
                </a:lnTo>
                <a:lnTo>
                  <a:pt x="1872" y="479"/>
                </a:lnTo>
                <a:lnTo>
                  <a:pt x="1915" y="480"/>
                </a:lnTo>
                <a:lnTo>
                  <a:pt x="1915" y="480"/>
                </a:lnTo>
                <a:lnTo>
                  <a:pt x="1950" y="479"/>
                </a:lnTo>
                <a:lnTo>
                  <a:pt x="1980" y="477"/>
                </a:lnTo>
                <a:lnTo>
                  <a:pt x="2009" y="472"/>
                </a:lnTo>
                <a:lnTo>
                  <a:pt x="2035" y="465"/>
                </a:lnTo>
                <a:lnTo>
                  <a:pt x="2058" y="458"/>
                </a:lnTo>
                <a:lnTo>
                  <a:pt x="2080" y="448"/>
                </a:lnTo>
                <a:lnTo>
                  <a:pt x="2089" y="442"/>
                </a:lnTo>
                <a:lnTo>
                  <a:pt x="2098" y="436"/>
                </a:lnTo>
                <a:lnTo>
                  <a:pt x="2107" y="429"/>
                </a:lnTo>
                <a:lnTo>
                  <a:pt x="2116" y="422"/>
                </a:lnTo>
                <a:lnTo>
                  <a:pt x="2122" y="414"/>
                </a:lnTo>
                <a:lnTo>
                  <a:pt x="2129" y="406"/>
                </a:lnTo>
                <a:lnTo>
                  <a:pt x="2136" y="398"/>
                </a:lnTo>
                <a:lnTo>
                  <a:pt x="2142" y="389"/>
                </a:lnTo>
                <a:lnTo>
                  <a:pt x="2147" y="378"/>
                </a:lnTo>
                <a:lnTo>
                  <a:pt x="2152" y="369"/>
                </a:lnTo>
                <a:lnTo>
                  <a:pt x="2160" y="346"/>
                </a:lnTo>
                <a:lnTo>
                  <a:pt x="2166" y="322"/>
                </a:lnTo>
                <a:lnTo>
                  <a:pt x="2171" y="297"/>
                </a:lnTo>
                <a:lnTo>
                  <a:pt x="2173" y="268"/>
                </a:lnTo>
                <a:lnTo>
                  <a:pt x="2174" y="237"/>
                </a:lnTo>
                <a:lnTo>
                  <a:pt x="2174" y="237"/>
                </a:lnTo>
                <a:lnTo>
                  <a:pt x="2173" y="210"/>
                </a:lnTo>
                <a:lnTo>
                  <a:pt x="2170" y="183"/>
                </a:lnTo>
                <a:lnTo>
                  <a:pt x="2165" y="160"/>
                </a:lnTo>
                <a:lnTo>
                  <a:pt x="2158" y="137"/>
                </a:lnTo>
                <a:lnTo>
                  <a:pt x="2149" y="117"/>
                </a:lnTo>
                <a:lnTo>
                  <a:pt x="2137" y="97"/>
                </a:lnTo>
                <a:lnTo>
                  <a:pt x="2125" y="80"/>
                </a:lnTo>
                <a:lnTo>
                  <a:pt x="2110" y="63"/>
                </a:lnTo>
                <a:lnTo>
                  <a:pt x="2094" y="48"/>
                </a:lnTo>
                <a:lnTo>
                  <a:pt x="2075" y="36"/>
                </a:lnTo>
                <a:lnTo>
                  <a:pt x="2056" y="25"/>
                </a:lnTo>
                <a:lnTo>
                  <a:pt x="2034" y="16"/>
                </a:lnTo>
                <a:lnTo>
                  <a:pt x="2011" y="9"/>
                </a:lnTo>
                <a:lnTo>
                  <a:pt x="1987" y="5"/>
                </a:lnTo>
                <a:lnTo>
                  <a:pt x="1960" y="1"/>
                </a:lnTo>
                <a:lnTo>
                  <a:pt x="19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37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  <p:sp>
        <p:nvSpPr>
          <p:cNvPr id="41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-14179" y="4680096"/>
            <a:ext cx="2555775" cy="1800079"/>
          </a:xfrm>
          <a:custGeom>
            <a:avLst/>
            <a:gdLst>
              <a:gd name="connsiteX0" fmla="*/ 0 w 2555775"/>
              <a:gd name="connsiteY0" fmla="*/ 0 h 1800079"/>
              <a:gd name="connsiteX1" fmla="*/ 2555775 w 2555775"/>
              <a:gd name="connsiteY1" fmla="*/ 0 h 1800079"/>
              <a:gd name="connsiteX2" fmla="*/ 2555775 w 2555775"/>
              <a:gd name="connsiteY2" fmla="*/ 1800079 h 1800079"/>
              <a:gd name="connsiteX3" fmla="*/ 0 w 2555775"/>
              <a:gd name="connsiteY3" fmla="*/ 1800079 h 1800079"/>
              <a:gd name="connsiteX4" fmla="*/ 0 w 2555775"/>
              <a:gd name="connsiteY4" fmla="*/ 0 h 1800079"/>
              <a:gd name="connsiteX0" fmla="*/ 0 w 2555775"/>
              <a:gd name="connsiteY0" fmla="*/ 3862 h 1803941"/>
              <a:gd name="connsiteX1" fmla="*/ 426191 w 2555775"/>
              <a:gd name="connsiteY1" fmla="*/ 0 h 1803941"/>
              <a:gd name="connsiteX2" fmla="*/ 2555775 w 2555775"/>
              <a:gd name="connsiteY2" fmla="*/ 3862 h 1803941"/>
              <a:gd name="connsiteX3" fmla="*/ 2555775 w 2555775"/>
              <a:gd name="connsiteY3" fmla="*/ 1803941 h 1803941"/>
              <a:gd name="connsiteX4" fmla="*/ 0 w 2555775"/>
              <a:gd name="connsiteY4" fmla="*/ 1803941 h 1803941"/>
              <a:gd name="connsiteX5" fmla="*/ 0 w 2555775"/>
              <a:gd name="connsiteY5" fmla="*/ 3862 h 1803941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80263 h 1880342"/>
              <a:gd name="connsiteX1" fmla="*/ 354422 w 2555775"/>
              <a:gd name="connsiteY1" fmla="*/ 355506 h 1880342"/>
              <a:gd name="connsiteX2" fmla="*/ 1004779 w 2555775"/>
              <a:gd name="connsiteY2" fmla="*/ 318181 h 1880342"/>
              <a:gd name="connsiteX3" fmla="*/ 2555775 w 2555775"/>
              <a:gd name="connsiteY3" fmla="*/ 80263 h 1880342"/>
              <a:gd name="connsiteX4" fmla="*/ 2555775 w 2555775"/>
              <a:gd name="connsiteY4" fmla="*/ 1880342 h 1880342"/>
              <a:gd name="connsiteX5" fmla="*/ 0 w 2555775"/>
              <a:gd name="connsiteY5" fmla="*/ 1880342 h 1880342"/>
              <a:gd name="connsiteX6" fmla="*/ 0 w 2555775"/>
              <a:gd name="connsiteY6" fmla="*/ 80263 h 1880342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132609 h 1932688"/>
              <a:gd name="connsiteX1" fmla="*/ 354422 w 2555775"/>
              <a:gd name="connsiteY1" fmla="*/ 407852 h 1932688"/>
              <a:gd name="connsiteX2" fmla="*/ 1050023 w 2555775"/>
              <a:gd name="connsiteY2" fmla="*/ 453870 h 1932688"/>
              <a:gd name="connsiteX3" fmla="*/ 1862029 w 2555775"/>
              <a:gd name="connsiteY3" fmla="*/ 170502 h 1932688"/>
              <a:gd name="connsiteX4" fmla="*/ 2555775 w 2555775"/>
              <a:gd name="connsiteY4" fmla="*/ 132609 h 1932688"/>
              <a:gd name="connsiteX5" fmla="*/ 2555775 w 2555775"/>
              <a:gd name="connsiteY5" fmla="*/ 1932688 h 1932688"/>
              <a:gd name="connsiteX6" fmla="*/ 0 w 2555775"/>
              <a:gd name="connsiteY6" fmla="*/ 1932688 h 1932688"/>
              <a:gd name="connsiteX7" fmla="*/ 0 w 2555775"/>
              <a:gd name="connsiteY7" fmla="*/ 132609 h 193268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555775 w 2555775"/>
              <a:gd name="connsiteY4" fmla="*/ 1164432 h 1800079"/>
              <a:gd name="connsiteX5" fmla="*/ 2555775 w 2555775"/>
              <a:gd name="connsiteY5" fmla="*/ 1800079 h 1800079"/>
              <a:gd name="connsiteX6" fmla="*/ 0 w 2555775"/>
              <a:gd name="connsiteY6" fmla="*/ 1800079 h 1800079"/>
              <a:gd name="connsiteX7" fmla="*/ 0 w 2555775"/>
              <a:gd name="connsiteY7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085867 w 2555775"/>
              <a:gd name="connsiteY4" fmla="*/ 597486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807"/>
              <a:gd name="connsiteY0" fmla="*/ 0 h 1800079"/>
              <a:gd name="connsiteX1" fmla="*/ 354422 w 2555807"/>
              <a:gd name="connsiteY1" fmla="*/ 275243 h 1800079"/>
              <a:gd name="connsiteX2" fmla="*/ 1050023 w 2555807"/>
              <a:gd name="connsiteY2" fmla="*/ 321261 h 1800079"/>
              <a:gd name="connsiteX3" fmla="*/ 1519129 w 2555807"/>
              <a:gd name="connsiteY3" fmla="*/ 287924 h 1800079"/>
              <a:gd name="connsiteX4" fmla="*/ 2221598 w 2555807"/>
              <a:gd name="connsiteY4" fmla="*/ 471279 h 1800079"/>
              <a:gd name="connsiteX5" fmla="*/ 2555775 w 2555807"/>
              <a:gd name="connsiteY5" fmla="*/ 1164432 h 1800079"/>
              <a:gd name="connsiteX6" fmla="*/ 2555775 w 2555807"/>
              <a:gd name="connsiteY6" fmla="*/ 1800079 h 1800079"/>
              <a:gd name="connsiteX7" fmla="*/ 0 w 2555807"/>
              <a:gd name="connsiteY7" fmla="*/ 1800079 h 1800079"/>
              <a:gd name="connsiteX8" fmla="*/ 0 w 2555807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5775" h="1800079">
                <a:moveTo>
                  <a:pt x="0" y="0"/>
                </a:moveTo>
                <a:cubicBezTo>
                  <a:pt x="61600" y="121264"/>
                  <a:pt x="146792" y="213454"/>
                  <a:pt x="354422" y="275243"/>
                </a:cubicBezTo>
                <a:cubicBezTo>
                  <a:pt x="545698" y="324421"/>
                  <a:pt x="709325" y="348084"/>
                  <a:pt x="1050023" y="321261"/>
                </a:cubicBezTo>
                <a:cubicBezTo>
                  <a:pt x="1298910" y="295991"/>
                  <a:pt x="1451526" y="286699"/>
                  <a:pt x="1519129" y="287924"/>
                </a:cubicBezTo>
                <a:cubicBezTo>
                  <a:pt x="1691770" y="288717"/>
                  <a:pt x="1977386" y="294238"/>
                  <a:pt x="2226360" y="473660"/>
                </a:cubicBezTo>
                <a:cubicBezTo>
                  <a:pt x="2556296" y="707851"/>
                  <a:pt x="2553656" y="1104493"/>
                  <a:pt x="2553393" y="1216819"/>
                </a:cubicBezTo>
                <a:lnTo>
                  <a:pt x="2555775" y="1800079"/>
                </a:lnTo>
                <a:lnTo>
                  <a:pt x="0" y="18000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486000" tIns="756000" rIns="306000" bIns="16200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GB" sz="10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smtClean="0"/>
              <a:t>Insert Author, department, date, place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1836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-branding cover NO photo gray">
    <p:bg>
      <p:bgPr>
        <a:solidFill>
          <a:srgbClr val="D7D2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0455" y="1295871"/>
            <a:ext cx="5856646" cy="186224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824" y="3240087"/>
            <a:ext cx="2730366" cy="1656045"/>
          </a:xfr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cxnSp>
        <p:nvCxnSpPr>
          <p:cNvPr id="8" name="Conector recto 12"/>
          <p:cNvCxnSpPr/>
          <p:nvPr userDrawn="1"/>
        </p:nvCxnSpPr>
        <p:spPr>
          <a:xfrm flipH="1">
            <a:off x="490089" y="3158111"/>
            <a:ext cx="2730366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8"/>
          <p:cNvCxnSpPr/>
          <p:nvPr userDrawn="1"/>
        </p:nvCxnSpPr>
        <p:spPr>
          <a:xfrm flipV="1">
            <a:off x="8857381" y="442297"/>
            <a:ext cx="0" cy="277510"/>
          </a:xfrm>
          <a:prstGeom prst="line">
            <a:avLst/>
          </a:prstGeom>
          <a:ln w="12700" cmpd="sng">
            <a:solidFill>
              <a:srgbClr val="80808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Freeform 5"/>
          <p:cNvSpPr>
            <a:spLocks noEditPoints="1"/>
          </p:cNvSpPr>
          <p:nvPr userDrawn="1"/>
        </p:nvSpPr>
        <p:spPr bwMode="auto">
          <a:xfrm>
            <a:off x="9077101" y="455322"/>
            <a:ext cx="1935163" cy="254000"/>
          </a:xfrm>
          <a:custGeom>
            <a:avLst/>
            <a:gdLst>
              <a:gd name="T0" fmla="*/ 2581 w 3657"/>
              <a:gd name="T1" fmla="*/ 475 h 480"/>
              <a:gd name="T2" fmla="*/ 2487 w 3657"/>
              <a:gd name="T3" fmla="*/ 398 h 480"/>
              <a:gd name="T4" fmla="*/ 2431 w 3657"/>
              <a:gd name="T5" fmla="*/ 85 h 480"/>
              <a:gd name="T6" fmla="*/ 2596 w 3657"/>
              <a:gd name="T7" fmla="*/ 6 h 480"/>
              <a:gd name="T8" fmla="*/ 2300 w 3657"/>
              <a:gd name="T9" fmla="*/ 457 h 480"/>
              <a:gd name="T10" fmla="*/ 688 w 3657"/>
              <a:gd name="T11" fmla="*/ 13 h 480"/>
              <a:gd name="T12" fmla="*/ 757 w 3657"/>
              <a:gd name="T13" fmla="*/ 396 h 480"/>
              <a:gd name="T14" fmla="*/ 829 w 3657"/>
              <a:gd name="T15" fmla="*/ 421 h 480"/>
              <a:gd name="T16" fmla="*/ 1024 w 3657"/>
              <a:gd name="T17" fmla="*/ 1 h 480"/>
              <a:gd name="T18" fmla="*/ 293 w 3657"/>
              <a:gd name="T19" fmla="*/ 373 h 480"/>
              <a:gd name="T20" fmla="*/ 129 w 3657"/>
              <a:gd name="T21" fmla="*/ 389 h 480"/>
              <a:gd name="T22" fmla="*/ 106 w 3657"/>
              <a:gd name="T23" fmla="*/ 310 h 480"/>
              <a:gd name="T24" fmla="*/ 293 w 3657"/>
              <a:gd name="T25" fmla="*/ 373 h 480"/>
              <a:gd name="T26" fmla="*/ 59 w 3657"/>
              <a:gd name="T27" fmla="*/ 114 h 480"/>
              <a:gd name="T28" fmla="*/ 263 w 3657"/>
              <a:gd name="T29" fmla="*/ 100 h 480"/>
              <a:gd name="T30" fmla="*/ 201 w 3657"/>
              <a:gd name="T31" fmla="*/ 197 h 480"/>
              <a:gd name="T32" fmla="*/ 10 w 3657"/>
              <a:gd name="T33" fmla="*/ 288 h 480"/>
              <a:gd name="T34" fmla="*/ 39 w 3657"/>
              <a:gd name="T35" fmla="*/ 442 h 480"/>
              <a:gd name="T36" fmla="*/ 185 w 3657"/>
              <a:gd name="T37" fmla="*/ 478 h 480"/>
              <a:gd name="T38" fmla="*/ 320 w 3657"/>
              <a:gd name="T39" fmla="*/ 453 h 480"/>
              <a:gd name="T40" fmla="*/ 373 w 3657"/>
              <a:gd name="T41" fmla="*/ 51 h 480"/>
              <a:gd name="T42" fmla="*/ 1485 w 3657"/>
              <a:gd name="T43" fmla="*/ 373 h 480"/>
              <a:gd name="T44" fmla="*/ 1315 w 3657"/>
              <a:gd name="T45" fmla="*/ 385 h 480"/>
              <a:gd name="T46" fmla="*/ 1300 w 3657"/>
              <a:gd name="T47" fmla="*/ 305 h 480"/>
              <a:gd name="T48" fmla="*/ 1423 w 3657"/>
              <a:gd name="T49" fmla="*/ 0 h 480"/>
              <a:gd name="T50" fmla="*/ 1263 w 3657"/>
              <a:gd name="T51" fmla="*/ 110 h 480"/>
              <a:gd name="T52" fmla="*/ 1461 w 3657"/>
              <a:gd name="T53" fmla="*/ 105 h 480"/>
              <a:gd name="T54" fmla="*/ 1364 w 3657"/>
              <a:gd name="T55" fmla="*/ 198 h 480"/>
              <a:gd name="T56" fmla="*/ 1198 w 3657"/>
              <a:gd name="T57" fmla="*/ 302 h 480"/>
              <a:gd name="T58" fmla="*/ 1241 w 3657"/>
              <a:gd name="T59" fmla="*/ 450 h 480"/>
              <a:gd name="T60" fmla="*/ 1403 w 3657"/>
              <a:gd name="T61" fmla="*/ 474 h 480"/>
              <a:gd name="T62" fmla="*/ 1524 w 3657"/>
              <a:gd name="T63" fmla="*/ 457 h 480"/>
              <a:gd name="T64" fmla="*/ 1555 w 3657"/>
              <a:gd name="T65" fmla="*/ 40 h 480"/>
              <a:gd name="T66" fmla="*/ 3055 w 3657"/>
              <a:gd name="T67" fmla="*/ 366 h 480"/>
              <a:gd name="T68" fmla="*/ 2900 w 3657"/>
              <a:gd name="T69" fmla="*/ 378 h 480"/>
              <a:gd name="T70" fmla="*/ 2852 w 3657"/>
              <a:gd name="T71" fmla="*/ 5 h 480"/>
              <a:gd name="T72" fmla="*/ 2779 w 3657"/>
              <a:gd name="T73" fmla="*/ 408 h 480"/>
              <a:gd name="T74" fmla="*/ 2940 w 3657"/>
              <a:gd name="T75" fmla="*/ 479 h 480"/>
              <a:gd name="T76" fmla="*/ 3108 w 3657"/>
              <a:gd name="T77" fmla="*/ 452 h 480"/>
              <a:gd name="T78" fmla="*/ 3307 w 3657"/>
              <a:gd name="T79" fmla="*/ 463 h 480"/>
              <a:gd name="T80" fmla="*/ 3529 w 3657"/>
              <a:gd name="T81" fmla="*/ 473 h 480"/>
              <a:gd name="T82" fmla="*/ 3657 w 3657"/>
              <a:gd name="T83" fmla="*/ 337 h 480"/>
              <a:gd name="T84" fmla="*/ 3585 w 3657"/>
              <a:gd name="T85" fmla="*/ 228 h 480"/>
              <a:gd name="T86" fmla="*/ 3420 w 3657"/>
              <a:gd name="T87" fmla="*/ 142 h 480"/>
              <a:gd name="T88" fmla="*/ 3464 w 3657"/>
              <a:gd name="T89" fmla="*/ 85 h 480"/>
              <a:gd name="T90" fmla="*/ 3639 w 3657"/>
              <a:gd name="T91" fmla="*/ 33 h 480"/>
              <a:gd name="T92" fmla="*/ 3421 w 3657"/>
              <a:gd name="T93" fmla="*/ 9 h 480"/>
              <a:gd name="T94" fmla="*/ 3313 w 3657"/>
              <a:gd name="T95" fmla="*/ 137 h 480"/>
              <a:gd name="T96" fmla="*/ 3402 w 3657"/>
              <a:gd name="T97" fmla="*/ 257 h 480"/>
              <a:gd name="T98" fmla="*/ 3551 w 3657"/>
              <a:gd name="T99" fmla="*/ 337 h 480"/>
              <a:gd name="T100" fmla="*/ 3505 w 3657"/>
              <a:gd name="T101" fmla="*/ 392 h 480"/>
              <a:gd name="T102" fmla="*/ 1845 w 3657"/>
              <a:gd name="T103" fmla="*/ 90 h 480"/>
              <a:gd name="T104" fmla="*/ 2015 w 3657"/>
              <a:gd name="T105" fmla="*/ 108 h 480"/>
              <a:gd name="T106" fmla="*/ 2063 w 3657"/>
              <a:gd name="T107" fmla="*/ 275 h 480"/>
              <a:gd name="T108" fmla="*/ 1958 w 3657"/>
              <a:gd name="T109" fmla="*/ 396 h 480"/>
              <a:gd name="T110" fmla="*/ 1860 w 3657"/>
              <a:gd name="T111" fmla="*/ 5 h 480"/>
              <a:gd name="T112" fmla="*/ 1915 w 3657"/>
              <a:gd name="T113" fmla="*/ 480 h 480"/>
              <a:gd name="T114" fmla="*/ 2122 w 3657"/>
              <a:gd name="T115" fmla="*/ 414 h 480"/>
              <a:gd name="T116" fmla="*/ 2173 w 3657"/>
              <a:gd name="T117" fmla="*/ 210 h 480"/>
              <a:gd name="T118" fmla="*/ 2011 w 3657"/>
              <a:gd name="T119" fmla="*/ 9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80">
                <a:moveTo>
                  <a:pt x="2300" y="457"/>
                </a:moveTo>
                <a:lnTo>
                  <a:pt x="2300" y="457"/>
                </a:lnTo>
                <a:lnTo>
                  <a:pt x="2313" y="460"/>
                </a:lnTo>
                <a:lnTo>
                  <a:pt x="2352" y="468"/>
                </a:lnTo>
                <a:lnTo>
                  <a:pt x="2379" y="472"/>
                </a:lnTo>
                <a:lnTo>
                  <a:pt x="2410" y="477"/>
                </a:lnTo>
                <a:lnTo>
                  <a:pt x="2445" y="479"/>
                </a:lnTo>
                <a:lnTo>
                  <a:pt x="2482" y="480"/>
                </a:lnTo>
                <a:lnTo>
                  <a:pt x="2482" y="480"/>
                </a:lnTo>
                <a:lnTo>
                  <a:pt x="2520" y="479"/>
                </a:lnTo>
                <a:lnTo>
                  <a:pt x="2554" y="478"/>
                </a:lnTo>
                <a:lnTo>
                  <a:pt x="2581" y="475"/>
                </a:lnTo>
                <a:lnTo>
                  <a:pt x="2603" y="473"/>
                </a:lnTo>
                <a:lnTo>
                  <a:pt x="2633" y="470"/>
                </a:lnTo>
                <a:lnTo>
                  <a:pt x="2642" y="467"/>
                </a:lnTo>
                <a:lnTo>
                  <a:pt x="2642" y="388"/>
                </a:lnTo>
                <a:lnTo>
                  <a:pt x="2642" y="388"/>
                </a:lnTo>
                <a:lnTo>
                  <a:pt x="2633" y="389"/>
                </a:lnTo>
                <a:lnTo>
                  <a:pt x="2606" y="393"/>
                </a:lnTo>
                <a:lnTo>
                  <a:pt x="2564" y="397"/>
                </a:lnTo>
                <a:lnTo>
                  <a:pt x="2539" y="398"/>
                </a:lnTo>
                <a:lnTo>
                  <a:pt x="2511" y="398"/>
                </a:lnTo>
                <a:lnTo>
                  <a:pt x="2511" y="398"/>
                </a:lnTo>
                <a:lnTo>
                  <a:pt x="2487" y="398"/>
                </a:lnTo>
                <a:lnTo>
                  <a:pt x="2466" y="397"/>
                </a:lnTo>
                <a:lnTo>
                  <a:pt x="2432" y="393"/>
                </a:lnTo>
                <a:lnTo>
                  <a:pt x="2411" y="391"/>
                </a:lnTo>
                <a:lnTo>
                  <a:pt x="2403" y="390"/>
                </a:lnTo>
                <a:lnTo>
                  <a:pt x="2403" y="277"/>
                </a:lnTo>
                <a:lnTo>
                  <a:pt x="2610" y="277"/>
                </a:lnTo>
                <a:lnTo>
                  <a:pt x="2610" y="196"/>
                </a:lnTo>
                <a:lnTo>
                  <a:pt x="2403" y="196"/>
                </a:lnTo>
                <a:lnTo>
                  <a:pt x="2403" y="89"/>
                </a:lnTo>
                <a:lnTo>
                  <a:pt x="2403" y="89"/>
                </a:lnTo>
                <a:lnTo>
                  <a:pt x="2411" y="88"/>
                </a:lnTo>
                <a:lnTo>
                  <a:pt x="2431" y="85"/>
                </a:lnTo>
                <a:lnTo>
                  <a:pt x="2463" y="83"/>
                </a:lnTo>
                <a:lnTo>
                  <a:pt x="2504" y="82"/>
                </a:lnTo>
                <a:lnTo>
                  <a:pt x="2504" y="82"/>
                </a:lnTo>
                <a:lnTo>
                  <a:pt x="2530" y="82"/>
                </a:lnTo>
                <a:lnTo>
                  <a:pt x="2554" y="83"/>
                </a:lnTo>
                <a:lnTo>
                  <a:pt x="2595" y="87"/>
                </a:lnTo>
                <a:lnTo>
                  <a:pt x="2624" y="90"/>
                </a:lnTo>
                <a:lnTo>
                  <a:pt x="2634" y="92"/>
                </a:lnTo>
                <a:lnTo>
                  <a:pt x="2634" y="12"/>
                </a:lnTo>
                <a:lnTo>
                  <a:pt x="2634" y="12"/>
                </a:lnTo>
                <a:lnTo>
                  <a:pt x="2624" y="10"/>
                </a:lnTo>
                <a:lnTo>
                  <a:pt x="2596" y="6"/>
                </a:lnTo>
                <a:lnTo>
                  <a:pt x="2552" y="2"/>
                </a:lnTo>
                <a:lnTo>
                  <a:pt x="2524" y="1"/>
                </a:lnTo>
                <a:lnTo>
                  <a:pt x="2493" y="0"/>
                </a:lnTo>
                <a:lnTo>
                  <a:pt x="2493" y="0"/>
                </a:lnTo>
                <a:lnTo>
                  <a:pt x="2450" y="1"/>
                </a:lnTo>
                <a:lnTo>
                  <a:pt x="2413" y="3"/>
                </a:lnTo>
                <a:lnTo>
                  <a:pt x="2380" y="7"/>
                </a:lnTo>
                <a:lnTo>
                  <a:pt x="2352" y="10"/>
                </a:lnTo>
                <a:lnTo>
                  <a:pt x="2329" y="15"/>
                </a:lnTo>
                <a:lnTo>
                  <a:pt x="2313" y="17"/>
                </a:lnTo>
                <a:lnTo>
                  <a:pt x="2300" y="21"/>
                </a:lnTo>
                <a:lnTo>
                  <a:pt x="2300" y="457"/>
                </a:lnTo>
                <a:close/>
                <a:moveTo>
                  <a:pt x="818" y="276"/>
                </a:moveTo>
                <a:lnTo>
                  <a:pt x="818" y="276"/>
                </a:lnTo>
                <a:lnTo>
                  <a:pt x="813" y="288"/>
                </a:lnTo>
                <a:lnTo>
                  <a:pt x="810" y="302"/>
                </a:lnTo>
                <a:lnTo>
                  <a:pt x="810" y="302"/>
                </a:lnTo>
                <a:lnTo>
                  <a:pt x="805" y="288"/>
                </a:lnTo>
                <a:lnTo>
                  <a:pt x="802" y="276"/>
                </a:lnTo>
                <a:lnTo>
                  <a:pt x="710" y="44"/>
                </a:lnTo>
                <a:lnTo>
                  <a:pt x="710" y="44"/>
                </a:lnTo>
                <a:lnTo>
                  <a:pt x="703" y="31"/>
                </a:lnTo>
                <a:lnTo>
                  <a:pt x="696" y="21"/>
                </a:lnTo>
                <a:lnTo>
                  <a:pt x="688" y="13"/>
                </a:lnTo>
                <a:lnTo>
                  <a:pt x="679" y="8"/>
                </a:lnTo>
                <a:lnTo>
                  <a:pt x="667" y="3"/>
                </a:lnTo>
                <a:lnTo>
                  <a:pt x="655" y="1"/>
                </a:lnTo>
                <a:lnTo>
                  <a:pt x="641" y="1"/>
                </a:lnTo>
                <a:lnTo>
                  <a:pt x="625" y="0"/>
                </a:lnTo>
                <a:lnTo>
                  <a:pt x="625" y="0"/>
                </a:lnTo>
                <a:lnTo>
                  <a:pt x="596" y="1"/>
                </a:lnTo>
                <a:lnTo>
                  <a:pt x="577" y="2"/>
                </a:lnTo>
                <a:lnTo>
                  <a:pt x="530" y="473"/>
                </a:lnTo>
                <a:lnTo>
                  <a:pt x="635" y="473"/>
                </a:lnTo>
                <a:lnTo>
                  <a:pt x="658" y="157"/>
                </a:lnTo>
                <a:lnTo>
                  <a:pt x="757" y="396"/>
                </a:lnTo>
                <a:lnTo>
                  <a:pt x="757" y="396"/>
                </a:lnTo>
                <a:lnTo>
                  <a:pt x="760" y="403"/>
                </a:lnTo>
                <a:lnTo>
                  <a:pt x="765" y="408"/>
                </a:lnTo>
                <a:lnTo>
                  <a:pt x="770" y="413"/>
                </a:lnTo>
                <a:lnTo>
                  <a:pt x="775" y="417"/>
                </a:lnTo>
                <a:lnTo>
                  <a:pt x="782" y="419"/>
                </a:lnTo>
                <a:lnTo>
                  <a:pt x="790" y="421"/>
                </a:lnTo>
                <a:lnTo>
                  <a:pt x="800" y="422"/>
                </a:lnTo>
                <a:lnTo>
                  <a:pt x="810" y="422"/>
                </a:lnTo>
                <a:lnTo>
                  <a:pt x="810" y="422"/>
                </a:lnTo>
                <a:lnTo>
                  <a:pt x="820" y="422"/>
                </a:lnTo>
                <a:lnTo>
                  <a:pt x="829" y="421"/>
                </a:lnTo>
                <a:lnTo>
                  <a:pt x="837" y="419"/>
                </a:lnTo>
                <a:lnTo>
                  <a:pt x="844" y="417"/>
                </a:lnTo>
                <a:lnTo>
                  <a:pt x="850" y="413"/>
                </a:lnTo>
                <a:lnTo>
                  <a:pt x="855" y="408"/>
                </a:lnTo>
                <a:lnTo>
                  <a:pt x="858" y="403"/>
                </a:lnTo>
                <a:lnTo>
                  <a:pt x="862" y="396"/>
                </a:lnTo>
                <a:lnTo>
                  <a:pt x="961" y="157"/>
                </a:lnTo>
                <a:lnTo>
                  <a:pt x="984" y="473"/>
                </a:lnTo>
                <a:lnTo>
                  <a:pt x="1088" y="473"/>
                </a:lnTo>
                <a:lnTo>
                  <a:pt x="1041" y="2"/>
                </a:lnTo>
                <a:lnTo>
                  <a:pt x="1041" y="2"/>
                </a:lnTo>
                <a:lnTo>
                  <a:pt x="1024" y="1"/>
                </a:lnTo>
                <a:lnTo>
                  <a:pt x="994" y="0"/>
                </a:lnTo>
                <a:lnTo>
                  <a:pt x="994" y="0"/>
                </a:lnTo>
                <a:lnTo>
                  <a:pt x="978" y="1"/>
                </a:lnTo>
                <a:lnTo>
                  <a:pt x="964" y="1"/>
                </a:lnTo>
                <a:lnTo>
                  <a:pt x="951" y="3"/>
                </a:lnTo>
                <a:lnTo>
                  <a:pt x="941" y="8"/>
                </a:lnTo>
                <a:lnTo>
                  <a:pt x="931" y="13"/>
                </a:lnTo>
                <a:lnTo>
                  <a:pt x="923" y="21"/>
                </a:lnTo>
                <a:lnTo>
                  <a:pt x="916" y="31"/>
                </a:lnTo>
                <a:lnTo>
                  <a:pt x="910" y="44"/>
                </a:lnTo>
                <a:lnTo>
                  <a:pt x="818" y="276"/>
                </a:lnTo>
                <a:close/>
                <a:moveTo>
                  <a:pt x="293" y="373"/>
                </a:moveTo>
                <a:lnTo>
                  <a:pt x="293" y="373"/>
                </a:lnTo>
                <a:lnTo>
                  <a:pt x="271" y="380"/>
                </a:lnTo>
                <a:lnTo>
                  <a:pt x="242" y="389"/>
                </a:lnTo>
                <a:lnTo>
                  <a:pt x="225" y="392"/>
                </a:lnTo>
                <a:lnTo>
                  <a:pt x="209" y="396"/>
                </a:lnTo>
                <a:lnTo>
                  <a:pt x="193" y="398"/>
                </a:lnTo>
                <a:lnTo>
                  <a:pt x="177" y="398"/>
                </a:lnTo>
                <a:lnTo>
                  <a:pt x="177" y="398"/>
                </a:lnTo>
                <a:lnTo>
                  <a:pt x="162" y="398"/>
                </a:lnTo>
                <a:lnTo>
                  <a:pt x="147" y="396"/>
                </a:lnTo>
                <a:lnTo>
                  <a:pt x="135" y="391"/>
                </a:lnTo>
                <a:lnTo>
                  <a:pt x="129" y="389"/>
                </a:lnTo>
                <a:lnTo>
                  <a:pt x="123" y="385"/>
                </a:lnTo>
                <a:lnTo>
                  <a:pt x="118" y="381"/>
                </a:lnTo>
                <a:lnTo>
                  <a:pt x="114" y="377"/>
                </a:lnTo>
                <a:lnTo>
                  <a:pt x="110" y="372"/>
                </a:lnTo>
                <a:lnTo>
                  <a:pt x="107" y="366"/>
                </a:lnTo>
                <a:lnTo>
                  <a:pt x="105" y="360"/>
                </a:lnTo>
                <a:lnTo>
                  <a:pt x="104" y="353"/>
                </a:lnTo>
                <a:lnTo>
                  <a:pt x="102" y="345"/>
                </a:lnTo>
                <a:lnTo>
                  <a:pt x="101" y="337"/>
                </a:lnTo>
                <a:lnTo>
                  <a:pt x="101" y="337"/>
                </a:lnTo>
                <a:lnTo>
                  <a:pt x="102" y="323"/>
                </a:lnTo>
                <a:lnTo>
                  <a:pt x="106" y="310"/>
                </a:lnTo>
                <a:lnTo>
                  <a:pt x="108" y="305"/>
                </a:lnTo>
                <a:lnTo>
                  <a:pt x="112" y="299"/>
                </a:lnTo>
                <a:lnTo>
                  <a:pt x="116" y="294"/>
                </a:lnTo>
                <a:lnTo>
                  <a:pt x="120" y="290"/>
                </a:lnTo>
                <a:lnTo>
                  <a:pt x="125" y="286"/>
                </a:lnTo>
                <a:lnTo>
                  <a:pt x="131" y="283"/>
                </a:lnTo>
                <a:lnTo>
                  <a:pt x="138" y="279"/>
                </a:lnTo>
                <a:lnTo>
                  <a:pt x="145" y="277"/>
                </a:lnTo>
                <a:lnTo>
                  <a:pt x="163" y="273"/>
                </a:lnTo>
                <a:lnTo>
                  <a:pt x="183" y="271"/>
                </a:lnTo>
                <a:lnTo>
                  <a:pt x="293" y="268"/>
                </a:lnTo>
                <a:lnTo>
                  <a:pt x="293" y="373"/>
                </a:lnTo>
                <a:close/>
                <a:moveTo>
                  <a:pt x="231" y="0"/>
                </a:moveTo>
                <a:lnTo>
                  <a:pt x="231" y="0"/>
                </a:lnTo>
                <a:lnTo>
                  <a:pt x="198" y="1"/>
                </a:lnTo>
                <a:lnTo>
                  <a:pt x="166" y="5"/>
                </a:lnTo>
                <a:lnTo>
                  <a:pt x="136" y="8"/>
                </a:lnTo>
                <a:lnTo>
                  <a:pt x="109" y="14"/>
                </a:lnTo>
                <a:lnTo>
                  <a:pt x="86" y="20"/>
                </a:lnTo>
                <a:lnTo>
                  <a:pt x="66" y="25"/>
                </a:lnTo>
                <a:lnTo>
                  <a:pt x="49" y="31"/>
                </a:lnTo>
                <a:lnTo>
                  <a:pt x="37" y="37"/>
                </a:lnTo>
                <a:lnTo>
                  <a:pt x="59" y="114"/>
                </a:lnTo>
                <a:lnTo>
                  <a:pt x="59" y="114"/>
                </a:lnTo>
                <a:lnTo>
                  <a:pt x="71" y="110"/>
                </a:lnTo>
                <a:lnTo>
                  <a:pt x="104" y="102"/>
                </a:lnTo>
                <a:lnTo>
                  <a:pt x="125" y="97"/>
                </a:lnTo>
                <a:lnTo>
                  <a:pt x="150" y="92"/>
                </a:lnTo>
                <a:lnTo>
                  <a:pt x="175" y="90"/>
                </a:lnTo>
                <a:lnTo>
                  <a:pt x="201" y="89"/>
                </a:lnTo>
                <a:lnTo>
                  <a:pt x="201" y="89"/>
                </a:lnTo>
                <a:lnTo>
                  <a:pt x="222" y="90"/>
                </a:lnTo>
                <a:lnTo>
                  <a:pt x="240" y="92"/>
                </a:lnTo>
                <a:lnTo>
                  <a:pt x="248" y="95"/>
                </a:lnTo>
                <a:lnTo>
                  <a:pt x="257" y="97"/>
                </a:lnTo>
                <a:lnTo>
                  <a:pt x="263" y="100"/>
                </a:lnTo>
                <a:lnTo>
                  <a:pt x="269" y="105"/>
                </a:lnTo>
                <a:lnTo>
                  <a:pt x="275" y="110"/>
                </a:lnTo>
                <a:lnTo>
                  <a:pt x="280" y="114"/>
                </a:lnTo>
                <a:lnTo>
                  <a:pt x="283" y="121"/>
                </a:lnTo>
                <a:lnTo>
                  <a:pt x="286" y="128"/>
                </a:lnTo>
                <a:lnTo>
                  <a:pt x="289" y="135"/>
                </a:lnTo>
                <a:lnTo>
                  <a:pt x="291" y="144"/>
                </a:lnTo>
                <a:lnTo>
                  <a:pt x="292" y="153"/>
                </a:lnTo>
                <a:lnTo>
                  <a:pt x="292" y="164"/>
                </a:lnTo>
                <a:lnTo>
                  <a:pt x="292" y="197"/>
                </a:lnTo>
                <a:lnTo>
                  <a:pt x="201" y="197"/>
                </a:lnTo>
                <a:lnTo>
                  <a:pt x="201" y="197"/>
                </a:lnTo>
                <a:lnTo>
                  <a:pt x="174" y="198"/>
                </a:lnTo>
                <a:lnTo>
                  <a:pt x="148" y="201"/>
                </a:lnTo>
                <a:lnTo>
                  <a:pt x="125" y="204"/>
                </a:lnTo>
                <a:lnTo>
                  <a:pt x="105" y="210"/>
                </a:lnTo>
                <a:lnTo>
                  <a:pt x="86" y="216"/>
                </a:lnTo>
                <a:lnTo>
                  <a:pt x="69" y="224"/>
                </a:lnTo>
                <a:lnTo>
                  <a:pt x="55" y="232"/>
                </a:lnTo>
                <a:lnTo>
                  <a:pt x="43" y="242"/>
                </a:lnTo>
                <a:lnTo>
                  <a:pt x="32" y="253"/>
                </a:lnTo>
                <a:lnTo>
                  <a:pt x="23" y="264"/>
                </a:lnTo>
                <a:lnTo>
                  <a:pt x="16" y="276"/>
                </a:lnTo>
                <a:lnTo>
                  <a:pt x="10" y="288"/>
                </a:lnTo>
                <a:lnTo>
                  <a:pt x="6" y="302"/>
                </a:lnTo>
                <a:lnTo>
                  <a:pt x="2" y="316"/>
                </a:lnTo>
                <a:lnTo>
                  <a:pt x="1" y="330"/>
                </a:lnTo>
                <a:lnTo>
                  <a:pt x="0" y="344"/>
                </a:lnTo>
                <a:lnTo>
                  <a:pt x="0" y="344"/>
                </a:lnTo>
                <a:lnTo>
                  <a:pt x="1" y="362"/>
                </a:lnTo>
                <a:lnTo>
                  <a:pt x="3" y="380"/>
                </a:lnTo>
                <a:lnTo>
                  <a:pt x="8" y="395"/>
                </a:lnTo>
                <a:lnTo>
                  <a:pt x="14" y="408"/>
                </a:lnTo>
                <a:lnTo>
                  <a:pt x="22" y="421"/>
                </a:lnTo>
                <a:lnTo>
                  <a:pt x="30" y="433"/>
                </a:lnTo>
                <a:lnTo>
                  <a:pt x="39" y="442"/>
                </a:lnTo>
                <a:lnTo>
                  <a:pt x="51" y="450"/>
                </a:lnTo>
                <a:lnTo>
                  <a:pt x="61" y="458"/>
                </a:lnTo>
                <a:lnTo>
                  <a:pt x="74" y="464"/>
                </a:lnTo>
                <a:lnTo>
                  <a:pt x="86" y="468"/>
                </a:lnTo>
                <a:lnTo>
                  <a:pt x="100" y="473"/>
                </a:lnTo>
                <a:lnTo>
                  <a:pt x="114" y="475"/>
                </a:lnTo>
                <a:lnTo>
                  <a:pt x="128" y="478"/>
                </a:lnTo>
                <a:lnTo>
                  <a:pt x="141" y="479"/>
                </a:lnTo>
                <a:lnTo>
                  <a:pt x="155" y="480"/>
                </a:lnTo>
                <a:lnTo>
                  <a:pt x="155" y="480"/>
                </a:lnTo>
                <a:lnTo>
                  <a:pt x="170" y="479"/>
                </a:lnTo>
                <a:lnTo>
                  <a:pt x="185" y="478"/>
                </a:lnTo>
                <a:lnTo>
                  <a:pt x="213" y="474"/>
                </a:lnTo>
                <a:lnTo>
                  <a:pt x="236" y="468"/>
                </a:lnTo>
                <a:lnTo>
                  <a:pt x="255" y="462"/>
                </a:lnTo>
                <a:lnTo>
                  <a:pt x="271" y="456"/>
                </a:lnTo>
                <a:lnTo>
                  <a:pt x="284" y="450"/>
                </a:lnTo>
                <a:lnTo>
                  <a:pt x="292" y="445"/>
                </a:lnTo>
                <a:lnTo>
                  <a:pt x="297" y="444"/>
                </a:lnTo>
                <a:lnTo>
                  <a:pt x="297" y="444"/>
                </a:lnTo>
                <a:lnTo>
                  <a:pt x="299" y="445"/>
                </a:lnTo>
                <a:lnTo>
                  <a:pt x="304" y="447"/>
                </a:lnTo>
                <a:lnTo>
                  <a:pt x="311" y="450"/>
                </a:lnTo>
                <a:lnTo>
                  <a:pt x="320" y="453"/>
                </a:lnTo>
                <a:lnTo>
                  <a:pt x="332" y="457"/>
                </a:lnTo>
                <a:lnTo>
                  <a:pt x="350" y="460"/>
                </a:lnTo>
                <a:lnTo>
                  <a:pt x="370" y="462"/>
                </a:lnTo>
                <a:lnTo>
                  <a:pt x="397" y="463"/>
                </a:lnTo>
                <a:lnTo>
                  <a:pt x="397" y="137"/>
                </a:lnTo>
                <a:lnTo>
                  <a:pt x="397" y="137"/>
                </a:lnTo>
                <a:lnTo>
                  <a:pt x="397" y="119"/>
                </a:lnTo>
                <a:lnTo>
                  <a:pt x="395" y="103"/>
                </a:lnTo>
                <a:lnTo>
                  <a:pt x="391" y="88"/>
                </a:lnTo>
                <a:lnTo>
                  <a:pt x="387" y="74"/>
                </a:lnTo>
                <a:lnTo>
                  <a:pt x="380" y="62"/>
                </a:lnTo>
                <a:lnTo>
                  <a:pt x="373" y="51"/>
                </a:lnTo>
                <a:lnTo>
                  <a:pt x="364" y="40"/>
                </a:lnTo>
                <a:lnTo>
                  <a:pt x="353" y="32"/>
                </a:lnTo>
                <a:lnTo>
                  <a:pt x="343" y="24"/>
                </a:lnTo>
                <a:lnTo>
                  <a:pt x="330" y="17"/>
                </a:lnTo>
                <a:lnTo>
                  <a:pt x="316" y="13"/>
                </a:lnTo>
                <a:lnTo>
                  <a:pt x="301" y="8"/>
                </a:lnTo>
                <a:lnTo>
                  <a:pt x="285" y="5"/>
                </a:lnTo>
                <a:lnTo>
                  <a:pt x="268" y="2"/>
                </a:lnTo>
                <a:lnTo>
                  <a:pt x="251" y="1"/>
                </a:lnTo>
                <a:lnTo>
                  <a:pt x="231" y="0"/>
                </a:lnTo>
                <a:close/>
                <a:moveTo>
                  <a:pt x="1485" y="373"/>
                </a:moveTo>
                <a:lnTo>
                  <a:pt x="1485" y="373"/>
                </a:lnTo>
                <a:lnTo>
                  <a:pt x="1463" y="380"/>
                </a:lnTo>
                <a:lnTo>
                  <a:pt x="1433" y="389"/>
                </a:lnTo>
                <a:lnTo>
                  <a:pt x="1417" y="392"/>
                </a:lnTo>
                <a:lnTo>
                  <a:pt x="1400" y="396"/>
                </a:lnTo>
                <a:lnTo>
                  <a:pt x="1384" y="398"/>
                </a:lnTo>
                <a:lnTo>
                  <a:pt x="1369" y="398"/>
                </a:lnTo>
                <a:lnTo>
                  <a:pt x="1369" y="398"/>
                </a:lnTo>
                <a:lnTo>
                  <a:pt x="1353" y="398"/>
                </a:lnTo>
                <a:lnTo>
                  <a:pt x="1339" y="396"/>
                </a:lnTo>
                <a:lnTo>
                  <a:pt x="1325" y="391"/>
                </a:lnTo>
                <a:lnTo>
                  <a:pt x="1319" y="389"/>
                </a:lnTo>
                <a:lnTo>
                  <a:pt x="1315" y="385"/>
                </a:lnTo>
                <a:lnTo>
                  <a:pt x="1310" y="381"/>
                </a:lnTo>
                <a:lnTo>
                  <a:pt x="1306" y="377"/>
                </a:lnTo>
                <a:lnTo>
                  <a:pt x="1302" y="372"/>
                </a:lnTo>
                <a:lnTo>
                  <a:pt x="1299" y="366"/>
                </a:lnTo>
                <a:lnTo>
                  <a:pt x="1296" y="360"/>
                </a:lnTo>
                <a:lnTo>
                  <a:pt x="1294" y="353"/>
                </a:lnTo>
                <a:lnTo>
                  <a:pt x="1293" y="345"/>
                </a:lnTo>
                <a:lnTo>
                  <a:pt x="1293" y="337"/>
                </a:lnTo>
                <a:lnTo>
                  <a:pt x="1293" y="337"/>
                </a:lnTo>
                <a:lnTo>
                  <a:pt x="1294" y="323"/>
                </a:lnTo>
                <a:lnTo>
                  <a:pt x="1298" y="310"/>
                </a:lnTo>
                <a:lnTo>
                  <a:pt x="1300" y="305"/>
                </a:lnTo>
                <a:lnTo>
                  <a:pt x="1303" y="299"/>
                </a:lnTo>
                <a:lnTo>
                  <a:pt x="1307" y="294"/>
                </a:lnTo>
                <a:lnTo>
                  <a:pt x="1311" y="290"/>
                </a:lnTo>
                <a:lnTo>
                  <a:pt x="1317" y="286"/>
                </a:lnTo>
                <a:lnTo>
                  <a:pt x="1323" y="283"/>
                </a:lnTo>
                <a:lnTo>
                  <a:pt x="1330" y="279"/>
                </a:lnTo>
                <a:lnTo>
                  <a:pt x="1337" y="277"/>
                </a:lnTo>
                <a:lnTo>
                  <a:pt x="1354" y="273"/>
                </a:lnTo>
                <a:lnTo>
                  <a:pt x="1375" y="271"/>
                </a:lnTo>
                <a:lnTo>
                  <a:pt x="1485" y="268"/>
                </a:lnTo>
                <a:lnTo>
                  <a:pt x="1485" y="373"/>
                </a:lnTo>
                <a:close/>
                <a:moveTo>
                  <a:pt x="1423" y="0"/>
                </a:moveTo>
                <a:lnTo>
                  <a:pt x="1423" y="0"/>
                </a:lnTo>
                <a:lnTo>
                  <a:pt x="1388" y="1"/>
                </a:lnTo>
                <a:lnTo>
                  <a:pt x="1357" y="5"/>
                </a:lnTo>
                <a:lnTo>
                  <a:pt x="1328" y="8"/>
                </a:lnTo>
                <a:lnTo>
                  <a:pt x="1301" y="14"/>
                </a:lnTo>
                <a:lnTo>
                  <a:pt x="1278" y="20"/>
                </a:lnTo>
                <a:lnTo>
                  <a:pt x="1257" y="25"/>
                </a:lnTo>
                <a:lnTo>
                  <a:pt x="1241" y="31"/>
                </a:lnTo>
                <a:lnTo>
                  <a:pt x="1229" y="37"/>
                </a:lnTo>
                <a:lnTo>
                  <a:pt x="1250" y="114"/>
                </a:lnTo>
                <a:lnTo>
                  <a:pt x="1250" y="114"/>
                </a:lnTo>
                <a:lnTo>
                  <a:pt x="1263" y="110"/>
                </a:lnTo>
                <a:lnTo>
                  <a:pt x="1295" y="102"/>
                </a:lnTo>
                <a:lnTo>
                  <a:pt x="1316" y="97"/>
                </a:lnTo>
                <a:lnTo>
                  <a:pt x="1340" y="92"/>
                </a:lnTo>
                <a:lnTo>
                  <a:pt x="1365" y="90"/>
                </a:lnTo>
                <a:lnTo>
                  <a:pt x="1392" y="89"/>
                </a:lnTo>
                <a:lnTo>
                  <a:pt x="1392" y="89"/>
                </a:lnTo>
                <a:lnTo>
                  <a:pt x="1414" y="90"/>
                </a:lnTo>
                <a:lnTo>
                  <a:pt x="1432" y="92"/>
                </a:lnTo>
                <a:lnTo>
                  <a:pt x="1440" y="95"/>
                </a:lnTo>
                <a:lnTo>
                  <a:pt x="1447" y="97"/>
                </a:lnTo>
                <a:lnTo>
                  <a:pt x="1454" y="100"/>
                </a:lnTo>
                <a:lnTo>
                  <a:pt x="1461" y="105"/>
                </a:lnTo>
                <a:lnTo>
                  <a:pt x="1466" y="110"/>
                </a:lnTo>
                <a:lnTo>
                  <a:pt x="1470" y="114"/>
                </a:lnTo>
                <a:lnTo>
                  <a:pt x="1475" y="121"/>
                </a:lnTo>
                <a:lnTo>
                  <a:pt x="1478" y="128"/>
                </a:lnTo>
                <a:lnTo>
                  <a:pt x="1481" y="135"/>
                </a:lnTo>
                <a:lnTo>
                  <a:pt x="1482" y="144"/>
                </a:lnTo>
                <a:lnTo>
                  <a:pt x="1483" y="153"/>
                </a:lnTo>
                <a:lnTo>
                  <a:pt x="1484" y="164"/>
                </a:lnTo>
                <a:lnTo>
                  <a:pt x="1484" y="197"/>
                </a:lnTo>
                <a:lnTo>
                  <a:pt x="1392" y="197"/>
                </a:lnTo>
                <a:lnTo>
                  <a:pt x="1392" y="197"/>
                </a:lnTo>
                <a:lnTo>
                  <a:pt x="1364" y="198"/>
                </a:lnTo>
                <a:lnTo>
                  <a:pt x="1339" y="201"/>
                </a:lnTo>
                <a:lnTo>
                  <a:pt x="1316" y="204"/>
                </a:lnTo>
                <a:lnTo>
                  <a:pt x="1295" y="210"/>
                </a:lnTo>
                <a:lnTo>
                  <a:pt x="1277" y="216"/>
                </a:lnTo>
                <a:lnTo>
                  <a:pt x="1261" y="224"/>
                </a:lnTo>
                <a:lnTo>
                  <a:pt x="1247" y="232"/>
                </a:lnTo>
                <a:lnTo>
                  <a:pt x="1234" y="242"/>
                </a:lnTo>
                <a:lnTo>
                  <a:pt x="1223" y="253"/>
                </a:lnTo>
                <a:lnTo>
                  <a:pt x="1215" y="264"/>
                </a:lnTo>
                <a:lnTo>
                  <a:pt x="1207" y="276"/>
                </a:lnTo>
                <a:lnTo>
                  <a:pt x="1201" y="288"/>
                </a:lnTo>
                <a:lnTo>
                  <a:pt x="1198" y="302"/>
                </a:lnTo>
                <a:lnTo>
                  <a:pt x="1194" y="316"/>
                </a:lnTo>
                <a:lnTo>
                  <a:pt x="1192" y="330"/>
                </a:lnTo>
                <a:lnTo>
                  <a:pt x="1192" y="344"/>
                </a:lnTo>
                <a:lnTo>
                  <a:pt x="1192" y="344"/>
                </a:lnTo>
                <a:lnTo>
                  <a:pt x="1193" y="362"/>
                </a:lnTo>
                <a:lnTo>
                  <a:pt x="1195" y="380"/>
                </a:lnTo>
                <a:lnTo>
                  <a:pt x="1200" y="395"/>
                </a:lnTo>
                <a:lnTo>
                  <a:pt x="1206" y="408"/>
                </a:lnTo>
                <a:lnTo>
                  <a:pt x="1212" y="421"/>
                </a:lnTo>
                <a:lnTo>
                  <a:pt x="1222" y="433"/>
                </a:lnTo>
                <a:lnTo>
                  <a:pt x="1231" y="442"/>
                </a:lnTo>
                <a:lnTo>
                  <a:pt x="1241" y="450"/>
                </a:lnTo>
                <a:lnTo>
                  <a:pt x="1253" y="458"/>
                </a:lnTo>
                <a:lnTo>
                  <a:pt x="1265" y="464"/>
                </a:lnTo>
                <a:lnTo>
                  <a:pt x="1278" y="468"/>
                </a:lnTo>
                <a:lnTo>
                  <a:pt x="1291" y="473"/>
                </a:lnTo>
                <a:lnTo>
                  <a:pt x="1305" y="475"/>
                </a:lnTo>
                <a:lnTo>
                  <a:pt x="1318" y="478"/>
                </a:lnTo>
                <a:lnTo>
                  <a:pt x="1332" y="479"/>
                </a:lnTo>
                <a:lnTo>
                  <a:pt x="1346" y="480"/>
                </a:lnTo>
                <a:lnTo>
                  <a:pt x="1346" y="480"/>
                </a:lnTo>
                <a:lnTo>
                  <a:pt x="1362" y="479"/>
                </a:lnTo>
                <a:lnTo>
                  <a:pt x="1377" y="478"/>
                </a:lnTo>
                <a:lnTo>
                  <a:pt x="1403" y="474"/>
                </a:lnTo>
                <a:lnTo>
                  <a:pt x="1428" y="468"/>
                </a:lnTo>
                <a:lnTo>
                  <a:pt x="1447" y="462"/>
                </a:lnTo>
                <a:lnTo>
                  <a:pt x="1463" y="456"/>
                </a:lnTo>
                <a:lnTo>
                  <a:pt x="1476" y="450"/>
                </a:lnTo>
                <a:lnTo>
                  <a:pt x="1484" y="445"/>
                </a:lnTo>
                <a:lnTo>
                  <a:pt x="1489" y="444"/>
                </a:lnTo>
                <a:lnTo>
                  <a:pt x="1489" y="444"/>
                </a:lnTo>
                <a:lnTo>
                  <a:pt x="1491" y="445"/>
                </a:lnTo>
                <a:lnTo>
                  <a:pt x="1494" y="447"/>
                </a:lnTo>
                <a:lnTo>
                  <a:pt x="1501" y="450"/>
                </a:lnTo>
                <a:lnTo>
                  <a:pt x="1510" y="453"/>
                </a:lnTo>
                <a:lnTo>
                  <a:pt x="1524" y="457"/>
                </a:lnTo>
                <a:lnTo>
                  <a:pt x="1540" y="460"/>
                </a:lnTo>
                <a:lnTo>
                  <a:pt x="1562" y="462"/>
                </a:lnTo>
                <a:lnTo>
                  <a:pt x="1589" y="463"/>
                </a:lnTo>
                <a:lnTo>
                  <a:pt x="1589" y="137"/>
                </a:lnTo>
                <a:lnTo>
                  <a:pt x="1589" y="137"/>
                </a:lnTo>
                <a:lnTo>
                  <a:pt x="1589" y="119"/>
                </a:lnTo>
                <a:lnTo>
                  <a:pt x="1586" y="103"/>
                </a:lnTo>
                <a:lnTo>
                  <a:pt x="1583" y="88"/>
                </a:lnTo>
                <a:lnTo>
                  <a:pt x="1577" y="74"/>
                </a:lnTo>
                <a:lnTo>
                  <a:pt x="1571" y="62"/>
                </a:lnTo>
                <a:lnTo>
                  <a:pt x="1563" y="51"/>
                </a:lnTo>
                <a:lnTo>
                  <a:pt x="1555" y="40"/>
                </a:lnTo>
                <a:lnTo>
                  <a:pt x="1545" y="32"/>
                </a:lnTo>
                <a:lnTo>
                  <a:pt x="1533" y="24"/>
                </a:lnTo>
                <a:lnTo>
                  <a:pt x="1521" y="17"/>
                </a:lnTo>
                <a:lnTo>
                  <a:pt x="1508" y="13"/>
                </a:lnTo>
                <a:lnTo>
                  <a:pt x="1493" y="8"/>
                </a:lnTo>
                <a:lnTo>
                  <a:pt x="1477" y="5"/>
                </a:lnTo>
                <a:lnTo>
                  <a:pt x="1460" y="2"/>
                </a:lnTo>
                <a:lnTo>
                  <a:pt x="1441" y="1"/>
                </a:lnTo>
                <a:lnTo>
                  <a:pt x="1423" y="0"/>
                </a:lnTo>
                <a:close/>
                <a:moveTo>
                  <a:pt x="3080" y="355"/>
                </a:moveTo>
                <a:lnTo>
                  <a:pt x="3080" y="355"/>
                </a:lnTo>
                <a:lnTo>
                  <a:pt x="3055" y="366"/>
                </a:lnTo>
                <a:lnTo>
                  <a:pt x="3040" y="372"/>
                </a:lnTo>
                <a:lnTo>
                  <a:pt x="3024" y="376"/>
                </a:lnTo>
                <a:lnTo>
                  <a:pt x="3007" y="381"/>
                </a:lnTo>
                <a:lnTo>
                  <a:pt x="2989" y="384"/>
                </a:lnTo>
                <a:lnTo>
                  <a:pt x="2970" y="387"/>
                </a:lnTo>
                <a:lnTo>
                  <a:pt x="2951" y="388"/>
                </a:lnTo>
                <a:lnTo>
                  <a:pt x="2951" y="388"/>
                </a:lnTo>
                <a:lnTo>
                  <a:pt x="2938" y="388"/>
                </a:lnTo>
                <a:lnTo>
                  <a:pt x="2927" y="387"/>
                </a:lnTo>
                <a:lnTo>
                  <a:pt x="2916" y="384"/>
                </a:lnTo>
                <a:lnTo>
                  <a:pt x="2908" y="382"/>
                </a:lnTo>
                <a:lnTo>
                  <a:pt x="2900" y="378"/>
                </a:lnTo>
                <a:lnTo>
                  <a:pt x="2893" y="374"/>
                </a:lnTo>
                <a:lnTo>
                  <a:pt x="2887" y="368"/>
                </a:lnTo>
                <a:lnTo>
                  <a:pt x="2883" y="362"/>
                </a:lnTo>
                <a:lnTo>
                  <a:pt x="2878" y="355"/>
                </a:lnTo>
                <a:lnTo>
                  <a:pt x="2875" y="348"/>
                </a:lnTo>
                <a:lnTo>
                  <a:pt x="2872" y="339"/>
                </a:lnTo>
                <a:lnTo>
                  <a:pt x="2870" y="330"/>
                </a:lnTo>
                <a:lnTo>
                  <a:pt x="2868" y="308"/>
                </a:lnTo>
                <a:lnTo>
                  <a:pt x="2868" y="283"/>
                </a:lnTo>
                <a:lnTo>
                  <a:pt x="2868" y="5"/>
                </a:lnTo>
                <a:lnTo>
                  <a:pt x="2852" y="5"/>
                </a:lnTo>
                <a:lnTo>
                  <a:pt x="2852" y="5"/>
                </a:lnTo>
                <a:lnTo>
                  <a:pt x="2830" y="5"/>
                </a:lnTo>
                <a:lnTo>
                  <a:pt x="2803" y="7"/>
                </a:lnTo>
                <a:lnTo>
                  <a:pt x="2778" y="9"/>
                </a:lnTo>
                <a:lnTo>
                  <a:pt x="2763" y="12"/>
                </a:lnTo>
                <a:lnTo>
                  <a:pt x="2763" y="295"/>
                </a:lnTo>
                <a:lnTo>
                  <a:pt x="2763" y="295"/>
                </a:lnTo>
                <a:lnTo>
                  <a:pt x="2763" y="318"/>
                </a:lnTo>
                <a:lnTo>
                  <a:pt x="2764" y="339"/>
                </a:lnTo>
                <a:lnTo>
                  <a:pt x="2767" y="359"/>
                </a:lnTo>
                <a:lnTo>
                  <a:pt x="2769" y="377"/>
                </a:lnTo>
                <a:lnTo>
                  <a:pt x="2774" y="393"/>
                </a:lnTo>
                <a:lnTo>
                  <a:pt x="2779" y="408"/>
                </a:lnTo>
                <a:lnTo>
                  <a:pt x="2786" y="422"/>
                </a:lnTo>
                <a:lnTo>
                  <a:pt x="2794" y="434"/>
                </a:lnTo>
                <a:lnTo>
                  <a:pt x="2803" y="445"/>
                </a:lnTo>
                <a:lnTo>
                  <a:pt x="2815" y="455"/>
                </a:lnTo>
                <a:lnTo>
                  <a:pt x="2829" y="462"/>
                </a:lnTo>
                <a:lnTo>
                  <a:pt x="2843" y="468"/>
                </a:lnTo>
                <a:lnTo>
                  <a:pt x="2860" y="473"/>
                </a:lnTo>
                <a:lnTo>
                  <a:pt x="2878" y="477"/>
                </a:lnTo>
                <a:lnTo>
                  <a:pt x="2899" y="479"/>
                </a:lnTo>
                <a:lnTo>
                  <a:pt x="2922" y="480"/>
                </a:lnTo>
                <a:lnTo>
                  <a:pt x="2922" y="480"/>
                </a:lnTo>
                <a:lnTo>
                  <a:pt x="2940" y="479"/>
                </a:lnTo>
                <a:lnTo>
                  <a:pt x="2956" y="478"/>
                </a:lnTo>
                <a:lnTo>
                  <a:pt x="2973" y="477"/>
                </a:lnTo>
                <a:lnTo>
                  <a:pt x="2987" y="473"/>
                </a:lnTo>
                <a:lnTo>
                  <a:pt x="3014" y="467"/>
                </a:lnTo>
                <a:lnTo>
                  <a:pt x="3037" y="460"/>
                </a:lnTo>
                <a:lnTo>
                  <a:pt x="3055" y="453"/>
                </a:lnTo>
                <a:lnTo>
                  <a:pt x="3068" y="448"/>
                </a:lnTo>
                <a:lnTo>
                  <a:pt x="3082" y="442"/>
                </a:lnTo>
                <a:lnTo>
                  <a:pt x="3082" y="442"/>
                </a:lnTo>
                <a:lnTo>
                  <a:pt x="3089" y="445"/>
                </a:lnTo>
                <a:lnTo>
                  <a:pt x="3097" y="449"/>
                </a:lnTo>
                <a:lnTo>
                  <a:pt x="3108" y="452"/>
                </a:lnTo>
                <a:lnTo>
                  <a:pt x="3122" y="456"/>
                </a:lnTo>
                <a:lnTo>
                  <a:pt x="3139" y="459"/>
                </a:lnTo>
                <a:lnTo>
                  <a:pt x="3160" y="462"/>
                </a:lnTo>
                <a:lnTo>
                  <a:pt x="3184" y="463"/>
                </a:lnTo>
                <a:lnTo>
                  <a:pt x="3184" y="12"/>
                </a:lnTo>
                <a:lnTo>
                  <a:pt x="3184" y="12"/>
                </a:lnTo>
                <a:lnTo>
                  <a:pt x="3149" y="7"/>
                </a:lnTo>
                <a:lnTo>
                  <a:pt x="3123" y="6"/>
                </a:lnTo>
                <a:lnTo>
                  <a:pt x="3100" y="5"/>
                </a:lnTo>
                <a:lnTo>
                  <a:pt x="3080" y="5"/>
                </a:lnTo>
                <a:lnTo>
                  <a:pt x="3080" y="355"/>
                </a:lnTo>
                <a:close/>
                <a:moveTo>
                  <a:pt x="3307" y="463"/>
                </a:moveTo>
                <a:lnTo>
                  <a:pt x="3307" y="463"/>
                </a:lnTo>
                <a:lnTo>
                  <a:pt x="3319" y="465"/>
                </a:lnTo>
                <a:lnTo>
                  <a:pt x="3351" y="471"/>
                </a:lnTo>
                <a:lnTo>
                  <a:pt x="3374" y="474"/>
                </a:lnTo>
                <a:lnTo>
                  <a:pt x="3400" y="477"/>
                </a:lnTo>
                <a:lnTo>
                  <a:pt x="3430" y="479"/>
                </a:lnTo>
                <a:lnTo>
                  <a:pt x="3463" y="480"/>
                </a:lnTo>
                <a:lnTo>
                  <a:pt x="3463" y="480"/>
                </a:lnTo>
                <a:lnTo>
                  <a:pt x="3480" y="479"/>
                </a:lnTo>
                <a:lnTo>
                  <a:pt x="3496" y="478"/>
                </a:lnTo>
                <a:lnTo>
                  <a:pt x="3513" y="477"/>
                </a:lnTo>
                <a:lnTo>
                  <a:pt x="3529" y="473"/>
                </a:lnTo>
                <a:lnTo>
                  <a:pt x="3547" y="470"/>
                </a:lnTo>
                <a:lnTo>
                  <a:pt x="3563" y="464"/>
                </a:lnTo>
                <a:lnTo>
                  <a:pt x="3578" y="458"/>
                </a:lnTo>
                <a:lnTo>
                  <a:pt x="3593" y="451"/>
                </a:lnTo>
                <a:lnTo>
                  <a:pt x="3605" y="442"/>
                </a:lnTo>
                <a:lnTo>
                  <a:pt x="3618" y="432"/>
                </a:lnTo>
                <a:lnTo>
                  <a:pt x="3629" y="420"/>
                </a:lnTo>
                <a:lnTo>
                  <a:pt x="3639" y="407"/>
                </a:lnTo>
                <a:lnTo>
                  <a:pt x="3647" y="392"/>
                </a:lnTo>
                <a:lnTo>
                  <a:pt x="3652" y="375"/>
                </a:lnTo>
                <a:lnTo>
                  <a:pt x="3656" y="357"/>
                </a:lnTo>
                <a:lnTo>
                  <a:pt x="3657" y="337"/>
                </a:lnTo>
                <a:lnTo>
                  <a:pt x="3657" y="337"/>
                </a:lnTo>
                <a:lnTo>
                  <a:pt x="3656" y="323"/>
                </a:lnTo>
                <a:lnTo>
                  <a:pt x="3655" y="310"/>
                </a:lnTo>
                <a:lnTo>
                  <a:pt x="3651" y="299"/>
                </a:lnTo>
                <a:lnTo>
                  <a:pt x="3647" y="287"/>
                </a:lnTo>
                <a:lnTo>
                  <a:pt x="3641" y="278"/>
                </a:lnTo>
                <a:lnTo>
                  <a:pt x="3634" y="268"/>
                </a:lnTo>
                <a:lnTo>
                  <a:pt x="3626" y="260"/>
                </a:lnTo>
                <a:lnTo>
                  <a:pt x="3618" y="252"/>
                </a:lnTo>
                <a:lnTo>
                  <a:pt x="3608" y="243"/>
                </a:lnTo>
                <a:lnTo>
                  <a:pt x="3596" y="237"/>
                </a:lnTo>
                <a:lnTo>
                  <a:pt x="3585" y="228"/>
                </a:lnTo>
                <a:lnTo>
                  <a:pt x="3571" y="223"/>
                </a:lnTo>
                <a:lnTo>
                  <a:pt x="3542" y="210"/>
                </a:lnTo>
                <a:lnTo>
                  <a:pt x="3510" y="197"/>
                </a:lnTo>
                <a:lnTo>
                  <a:pt x="3510" y="197"/>
                </a:lnTo>
                <a:lnTo>
                  <a:pt x="3474" y="183"/>
                </a:lnTo>
                <a:lnTo>
                  <a:pt x="3459" y="177"/>
                </a:lnTo>
                <a:lnTo>
                  <a:pt x="3445" y="170"/>
                </a:lnTo>
                <a:lnTo>
                  <a:pt x="3434" y="162"/>
                </a:lnTo>
                <a:lnTo>
                  <a:pt x="3429" y="157"/>
                </a:lnTo>
                <a:lnTo>
                  <a:pt x="3426" y="152"/>
                </a:lnTo>
                <a:lnTo>
                  <a:pt x="3422" y="148"/>
                </a:lnTo>
                <a:lnTo>
                  <a:pt x="3420" y="142"/>
                </a:lnTo>
                <a:lnTo>
                  <a:pt x="3419" y="136"/>
                </a:lnTo>
                <a:lnTo>
                  <a:pt x="3419" y="130"/>
                </a:lnTo>
                <a:lnTo>
                  <a:pt x="3419" y="130"/>
                </a:lnTo>
                <a:lnTo>
                  <a:pt x="3419" y="123"/>
                </a:lnTo>
                <a:lnTo>
                  <a:pt x="3421" y="117"/>
                </a:lnTo>
                <a:lnTo>
                  <a:pt x="3426" y="108"/>
                </a:lnTo>
                <a:lnTo>
                  <a:pt x="3433" y="100"/>
                </a:lnTo>
                <a:lnTo>
                  <a:pt x="3437" y="97"/>
                </a:lnTo>
                <a:lnTo>
                  <a:pt x="3442" y="93"/>
                </a:lnTo>
                <a:lnTo>
                  <a:pt x="3449" y="91"/>
                </a:lnTo>
                <a:lnTo>
                  <a:pt x="3456" y="88"/>
                </a:lnTo>
                <a:lnTo>
                  <a:pt x="3464" y="85"/>
                </a:lnTo>
                <a:lnTo>
                  <a:pt x="3472" y="84"/>
                </a:lnTo>
                <a:lnTo>
                  <a:pt x="3482" y="83"/>
                </a:lnTo>
                <a:lnTo>
                  <a:pt x="3494" y="83"/>
                </a:lnTo>
                <a:lnTo>
                  <a:pt x="3494" y="83"/>
                </a:lnTo>
                <a:lnTo>
                  <a:pt x="3516" y="84"/>
                </a:lnTo>
                <a:lnTo>
                  <a:pt x="3537" y="87"/>
                </a:lnTo>
                <a:lnTo>
                  <a:pt x="3557" y="91"/>
                </a:lnTo>
                <a:lnTo>
                  <a:pt x="3575" y="96"/>
                </a:lnTo>
                <a:lnTo>
                  <a:pt x="3602" y="105"/>
                </a:lnTo>
                <a:lnTo>
                  <a:pt x="3612" y="110"/>
                </a:lnTo>
                <a:lnTo>
                  <a:pt x="3639" y="33"/>
                </a:lnTo>
                <a:lnTo>
                  <a:pt x="3639" y="33"/>
                </a:lnTo>
                <a:lnTo>
                  <a:pt x="3618" y="24"/>
                </a:lnTo>
                <a:lnTo>
                  <a:pt x="3603" y="18"/>
                </a:lnTo>
                <a:lnTo>
                  <a:pt x="3585" y="14"/>
                </a:lnTo>
                <a:lnTo>
                  <a:pt x="3564" y="8"/>
                </a:lnTo>
                <a:lnTo>
                  <a:pt x="3540" y="5"/>
                </a:lnTo>
                <a:lnTo>
                  <a:pt x="3513" y="1"/>
                </a:lnTo>
                <a:lnTo>
                  <a:pt x="3484" y="0"/>
                </a:lnTo>
                <a:lnTo>
                  <a:pt x="3484" y="0"/>
                </a:lnTo>
                <a:lnTo>
                  <a:pt x="3468" y="1"/>
                </a:lnTo>
                <a:lnTo>
                  <a:pt x="3452" y="2"/>
                </a:lnTo>
                <a:lnTo>
                  <a:pt x="3436" y="5"/>
                </a:lnTo>
                <a:lnTo>
                  <a:pt x="3421" y="9"/>
                </a:lnTo>
                <a:lnTo>
                  <a:pt x="3406" y="14"/>
                </a:lnTo>
                <a:lnTo>
                  <a:pt x="3392" y="20"/>
                </a:lnTo>
                <a:lnTo>
                  <a:pt x="3379" y="27"/>
                </a:lnTo>
                <a:lnTo>
                  <a:pt x="3366" y="35"/>
                </a:lnTo>
                <a:lnTo>
                  <a:pt x="3354" y="44"/>
                </a:lnTo>
                <a:lnTo>
                  <a:pt x="3344" y="53"/>
                </a:lnTo>
                <a:lnTo>
                  <a:pt x="3335" y="65"/>
                </a:lnTo>
                <a:lnTo>
                  <a:pt x="3328" y="77"/>
                </a:lnTo>
                <a:lnTo>
                  <a:pt x="3321" y="90"/>
                </a:lnTo>
                <a:lnTo>
                  <a:pt x="3316" y="105"/>
                </a:lnTo>
                <a:lnTo>
                  <a:pt x="3314" y="120"/>
                </a:lnTo>
                <a:lnTo>
                  <a:pt x="3313" y="137"/>
                </a:lnTo>
                <a:lnTo>
                  <a:pt x="3313" y="137"/>
                </a:lnTo>
                <a:lnTo>
                  <a:pt x="3314" y="153"/>
                </a:lnTo>
                <a:lnTo>
                  <a:pt x="3316" y="168"/>
                </a:lnTo>
                <a:lnTo>
                  <a:pt x="3321" y="183"/>
                </a:lnTo>
                <a:lnTo>
                  <a:pt x="3328" y="196"/>
                </a:lnTo>
                <a:lnTo>
                  <a:pt x="3335" y="208"/>
                </a:lnTo>
                <a:lnTo>
                  <a:pt x="3344" y="218"/>
                </a:lnTo>
                <a:lnTo>
                  <a:pt x="3354" y="227"/>
                </a:lnTo>
                <a:lnTo>
                  <a:pt x="3365" y="235"/>
                </a:lnTo>
                <a:lnTo>
                  <a:pt x="3376" y="243"/>
                </a:lnTo>
                <a:lnTo>
                  <a:pt x="3389" y="250"/>
                </a:lnTo>
                <a:lnTo>
                  <a:pt x="3402" y="257"/>
                </a:lnTo>
                <a:lnTo>
                  <a:pt x="3414" y="263"/>
                </a:lnTo>
                <a:lnTo>
                  <a:pt x="3441" y="272"/>
                </a:lnTo>
                <a:lnTo>
                  <a:pt x="3467" y="282"/>
                </a:lnTo>
                <a:lnTo>
                  <a:pt x="3467" y="282"/>
                </a:lnTo>
                <a:lnTo>
                  <a:pt x="3499" y="293"/>
                </a:lnTo>
                <a:lnTo>
                  <a:pt x="3514" y="299"/>
                </a:lnTo>
                <a:lnTo>
                  <a:pt x="3527" y="306"/>
                </a:lnTo>
                <a:lnTo>
                  <a:pt x="3537" y="314"/>
                </a:lnTo>
                <a:lnTo>
                  <a:pt x="3544" y="322"/>
                </a:lnTo>
                <a:lnTo>
                  <a:pt x="3548" y="327"/>
                </a:lnTo>
                <a:lnTo>
                  <a:pt x="3550" y="332"/>
                </a:lnTo>
                <a:lnTo>
                  <a:pt x="3551" y="337"/>
                </a:lnTo>
                <a:lnTo>
                  <a:pt x="3551" y="343"/>
                </a:lnTo>
                <a:lnTo>
                  <a:pt x="3551" y="343"/>
                </a:lnTo>
                <a:lnTo>
                  <a:pt x="3551" y="353"/>
                </a:lnTo>
                <a:lnTo>
                  <a:pt x="3548" y="363"/>
                </a:lnTo>
                <a:lnTo>
                  <a:pt x="3545" y="368"/>
                </a:lnTo>
                <a:lnTo>
                  <a:pt x="3542" y="373"/>
                </a:lnTo>
                <a:lnTo>
                  <a:pt x="3539" y="376"/>
                </a:lnTo>
                <a:lnTo>
                  <a:pt x="3534" y="381"/>
                </a:lnTo>
                <a:lnTo>
                  <a:pt x="3528" y="384"/>
                </a:lnTo>
                <a:lnTo>
                  <a:pt x="3521" y="388"/>
                </a:lnTo>
                <a:lnTo>
                  <a:pt x="3514" y="390"/>
                </a:lnTo>
                <a:lnTo>
                  <a:pt x="3505" y="392"/>
                </a:lnTo>
                <a:lnTo>
                  <a:pt x="3495" y="395"/>
                </a:lnTo>
                <a:lnTo>
                  <a:pt x="3484" y="396"/>
                </a:lnTo>
                <a:lnTo>
                  <a:pt x="3458" y="397"/>
                </a:lnTo>
                <a:lnTo>
                  <a:pt x="3458" y="397"/>
                </a:lnTo>
                <a:lnTo>
                  <a:pt x="3434" y="397"/>
                </a:lnTo>
                <a:lnTo>
                  <a:pt x="3411" y="395"/>
                </a:lnTo>
                <a:lnTo>
                  <a:pt x="3368" y="390"/>
                </a:lnTo>
                <a:lnTo>
                  <a:pt x="3338" y="385"/>
                </a:lnTo>
                <a:lnTo>
                  <a:pt x="3327" y="383"/>
                </a:lnTo>
                <a:lnTo>
                  <a:pt x="3307" y="463"/>
                </a:lnTo>
                <a:close/>
                <a:moveTo>
                  <a:pt x="1845" y="90"/>
                </a:moveTo>
                <a:lnTo>
                  <a:pt x="1845" y="90"/>
                </a:lnTo>
                <a:lnTo>
                  <a:pt x="1861" y="87"/>
                </a:lnTo>
                <a:lnTo>
                  <a:pt x="1881" y="84"/>
                </a:lnTo>
                <a:lnTo>
                  <a:pt x="1904" y="82"/>
                </a:lnTo>
                <a:lnTo>
                  <a:pt x="1928" y="82"/>
                </a:lnTo>
                <a:lnTo>
                  <a:pt x="1928" y="82"/>
                </a:lnTo>
                <a:lnTo>
                  <a:pt x="1943" y="82"/>
                </a:lnTo>
                <a:lnTo>
                  <a:pt x="1956" y="83"/>
                </a:lnTo>
                <a:lnTo>
                  <a:pt x="1969" y="87"/>
                </a:lnTo>
                <a:lnTo>
                  <a:pt x="1982" y="90"/>
                </a:lnTo>
                <a:lnTo>
                  <a:pt x="1994" y="95"/>
                </a:lnTo>
                <a:lnTo>
                  <a:pt x="2004" y="100"/>
                </a:lnTo>
                <a:lnTo>
                  <a:pt x="2015" y="108"/>
                </a:lnTo>
                <a:lnTo>
                  <a:pt x="2025" y="117"/>
                </a:lnTo>
                <a:lnTo>
                  <a:pt x="2033" y="127"/>
                </a:lnTo>
                <a:lnTo>
                  <a:pt x="2041" y="137"/>
                </a:lnTo>
                <a:lnTo>
                  <a:pt x="2048" y="150"/>
                </a:lnTo>
                <a:lnTo>
                  <a:pt x="2053" y="165"/>
                </a:lnTo>
                <a:lnTo>
                  <a:pt x="2058" y="180"/>
                </a:lnTo>
                <a:lnTo>
                  <a:pt x="2061" y="197"/>
                </a:lnTo>
                <a:lnTo>
                  <a:pt x="2063" y="216"/>
                </a:lnTo>
                <a:lnTo>
                  <a:pt x="2064" y="237"/>
                </a:lnTo>
                <a:lnTo>
                  <a:pt x="2064" y="237"/>
                </a:lnTo>
                <a:lnTo>
                  <a:pt x="2064" y="256"/>
                </a:lnTo>
                <a:lnTo>
                  <a:pt x="2063" y="275"/>
                </a:lnTo>
                <a:lnTo>
                  <a:pt x="2060" y="292"/>
                </a:lnTo>
                <a:lnTo>
                  <a:pt x="2057" y="308"/>
                </a:lnTo>
                <a:lnTo>
                  <a:pt x="2053" y="323"/>
                </a:lnTo>
                <a:lnTo>
                  <a:pt x="2049" y="336"/>
                </a:lnTo>
                <a:lnTo>
                  <a:pt x="2042" y="348"/>
                </a:lnTo>
                <a:lnTo>
                  <a:pt x="2035" y="359"/>
                </a:lnTo>
                <a:lnTo>
                  <a:pt x="2026" y="368"/>
                </a:lnTo>
                <a:lnTo>
                  <a:pt x="2015" y="376"/>
                </a:lnTo>
                <a:lnTo>
                  <a:pt x="2004" y="383"/>
                </a:lnTo>
                <a:lnTo>
                  <a:pt x="1990" y="389"/>
                </a:lnTo>
                <a:lnTo>
                  <a:pt x="1975" y="392"/>
                </a:lnTo>
                <a:lnTo>
                  <a:pt x="1958" y="396"/>
                </a:lnTo>
                <a:lnTo>
                  <a:pt x="1940" y="398"/>
                </a:lnTo>
                <a:lnTo>
                  <a:pt x="1919" y="398"/>
                </a:lnTo>
                <a:lnTo>
                  <a:pt x="1919" y="398"/>
                </a:lnTo>
                <a:lnTo>
                  <a:pt x="1892" y="397"/>
                </a:lnTo>
                <a:lnTo>
                  <a:pt x="1868" y="396"/>
                </a:lnTo>
                <a:lnTo>
                  <a:pt x="1845" y="393"/>
                </a:lnTo>
                <a:lnTo>
                  <a:pt x="1845" y="90"/>
                </a:lnTo>
                <a:close/>
                <a:moveTo>
                  <a:pt x="1934" y="0"/>
                </a:moveTo>
                <a:lnTo>
                  <a:pt x="1934" y="0"/>
                </a:lnTo>
                <a:lnTo>
                  <a:pt x="1910" y="1"/>
                </a:lnTo>
                <a:lnTo>
                  <a:pt x="1885" y="2"/>
                </a:lnTo>
                <a:lnTo>
                  <a:pt x="1860" y="5"/>
                </a:lnTo>
                <a:lnTo>
                  <a:pt x="1834" y="8"/>
                </a:lnTo>
                <a:lnTo>
                  <a:pt x="1808" y="12"/>
                </a:lnTo>
                <a:lnTo>
                  <a:pt x="1784" y="16"/>
                </a:lnTo>
                <a:lnTo>
                  <a:pt x="1761" y="22"/>
                </a:lnTo>
                <a:lnTo>
                  <a:pt x="1740" y="29"/>
                </a:lnTo>
                <a:lnTo>
                  <a:pt x="1740" y="465"/>
                </a:lnTo>
                <a:lnTo>
                  <a:pt x="1740" y="465"/>
                </a:lnTo>
                <a:lnTo>
                  <a:pt x="1758" y="468"/>
                </a:lnTo>
                <a:lnTo>
                  <a:pt x="1778" y="471"/>
                </a:lnTo>
                <a:lnTo>
                  <a:pt x="1823" y="475"/>
                </a:lnTo>
                <a:lnTo>
                  <a:pt x="1872" y="479"/>
                </a:lnTo>
                <a:lnTo>
                  <a:pt x="1915" y="480"/>
                </a:lnTo>
                <a:lnTo>
                  <a:pt x="1915" y="480"/>
                </a:lnTo>
                <a:lnTo>
                  <a:pt x="1950" y="479"/>
                </a:lnTo>
                <a:lnTo>
                  <a:pt x="1980" y="477"/>
                </a:lnTo>
                <a:lnTo>
                  <a:pt x="2009" y="472"/>
                </a:lnTo>
                <a:lnTo>
                  <a:pt x="2035" y="465"/>
                </a:lnTo>
                <a:lnTo>
                  <a:pt x="2058" y="458"/>
                </a:lnTo>
                <a:lnTo>
                  <a:pt x="2080" y="448"/>
                </a:lnTo>
                <a:lnTo>
                  <a:pt x="2089" y="442"/>
                </a:lnTo>
                <a:lnTo>
                  <a:pt x="2098" y="436"/>
                </a:lnTo>
                <a:lnTo>
                  <a:pt x="2107" y="429"/>
                </a:lnTo>
                <a:lnTo>
                  <a:pt x="2116" y="422"/>
                </a:lnTo>
                <a:lnTo>
                  <a:pt x="2122" y="414"/>
                </a:lnTo>
                <a:lnTo>
                  <a:pt x="2129" y="406"/>
                </a:lnTo>
                <a:lnTo>
                  <a:pt x="2136" y="398"/>
                </a:lnTo>
                <a:lnTo>
                  <a:pt x="2142" y="389"/>
                </a:lnTo>
                <a:lnTo>
                  <a:pt x="2147" y="378"/>
                </a:lnTo>
                <a:lnTo>
                  <a:pt x="2152" y="369"/>
                </a:lnTo>
                <a:lnTo>
                  <a:pt x="2160" y="346"/>
                </a:lnTo>
                <a:lnTo>
                  <a:pt x="2166" y="322"/>
                </a:lnTo>
                <a:lnTo>
                  <a:pt x="2171" y="297"/>
                </a:lnTo>
                <a:lnTo>
                  <a:pt x="2173" y="268"/>
                </a:lnTo>
                <a:lnTo>
                  <a:pt x="2174" y="237"/>
                </a:lnTo>
                <a:lnTo>
                  <a:pt x="2174" y="237"/>
                </a:lnTo>
                <a:lnTo>
                  <a:pt x="2173" y="210"/>
                </a:lnTo>
                <a:lnTo>
                  <a:pt x="2170" y="183"/>
                </a:lnTo>
                <a:lnTo>
                  <a:pt x="2165" y="160"/>
                </a:lnTo>
                <a:lnTo>
                  <a:pt x="2158" y="137"/>
                </a:lnTo>
                <a:lnTo>
                  <a:pt x="2149" y="117"/>
                </a:lnTo>
                <a:lnTo>
                  <a:pt x="2137" y="97"/>
                </a:lnTo>
                <a:lnTo>
                  <a:pt x="2125" y="80"/>
                </a:lnTo>
                <a:lnTo>
                  <a:pt x="2110" y="63"/>
                </a:lnTo>
                <a:lnTo>
                  <a:pt x="2094" y="48"/>
                </a:lnTo>
                <a:lnTo>
                  <a:pt x="2075" y="36"/>
                </a:lnTo>
                <a:lnTo>
                  <a:pt x="2056" y="25"/>
                </a:lnTo>
                <a:lnTo>
                  <a:pt x="2034" y="16"/>
                </a:lnTo>
                <a:lnTo>
                  <a:pt x="2011" y="9"/>
                </a:lnTo>
                <a:lnTo>
                  <a:pt x="1987" y="5"/>
                </a:lnTo>
                <a:lnTo>
                  <a:pt x="1960" y="1"/>
                </a:lnTo>
                <a:lnTo>
                  <a:pt x="19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45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  <p:sp>
        <p:nvSpPr>
          <p:cNvPr id="47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-14179" y="4680096"/>
            <a:ext cx="2555775" cy="1800079"/>
          </a:xfrm>
          <a:custGeom>
            <a:avLst/>
            <a:gdLst>
              <a:gd name="connsiteX0" fmla="*/ 0 w 2555775"/>
              <a:gd name="connsiteY0" fmla="*/ 0 h 1800079"/>
              <a:gd name="connsiteX1" fmla="*/ 2555775 w 2555775"/>
              <a:gd name="connsiteY1" fmla="*/ 0 h 1800079"/>
              <a:gd name="connsiteX2" fmla="*/ 2555775 w 2555775"/>
              <a:gd name="connsiteY2" fmla="*/ 1800079 h 1800079"/>
              <a:gd name="connsiteX3" fmla="*/ 0 w 2555775"/>
              <a:gd name="connsiteY3" fmla="*/ 1800079 h 1800079"/>
              <a:gd name="connsiteX4" fmla="*/ 0 w 2555775"/>
              <a:gd name="connsiteY4" fmla="*/ 0 h 1800079"/>
              <a:gd name="connsiteX0" fmla="*/ 0 w 2555775"/>
              <a:gd name="connsiteY0" fmla="*/ 3862 h 1803941"/>
              <a:gd name="connsiteX1" fmla="*/ 426191 w 2555775"/>
              <a:gd name="connsiteY1" fmla="*/ 0 h 1803941"/>
              <a:gd name="connsiteX2" fmla="*/ 2555775 w 2555775"/>
              <a:gd name="connsiteY2" fmla="*/ 3862 h 1803941"/>
              <a:gd name="connsiteX3" fmla="*/ 2555775 w 2555775"/>
              <a:gd name="connsiteY3" fmla="*/ 1803941 h 1803941"/>
              <a:gd name="connsiteX4" fmla="*/ 0 w 2555775"/>
              <a:gd name="connsiteY4" fmla="*/ 1803941 h 1803941"/>
              <a:gd name="connsiteX5" fmla="*/ 0 w 2555775"/>
              <a:gd name="connsiteY5" fmla="*/ 3862 h 1803941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80263 h 1880342"/>
              <a:gd name="connsiteX1" fmla="*/ 354422 w 2555775"/>
              <a:gd name="connsiteY1" fmla="*/ 355506 h 1880342"/>
              <a:gd name="connsiteX2" fmla="*/ 1004779 w 2555775"/>
              <a:gd name="connsiteY2" fmla="*/ 318181 h 1880342"/>
              <a:gd name="connsiteX3" fmla="*/ 2555775 w 2555775"/>
              <a:gd name="connsiteY3" fmla="*/ 80263 h 1880342"/>
              <a:gd name="connsiteX4" fmla="*/ 2555775 w 2555775"/>
              <a:gd name="connsiteY4" fmla="*/ 1880342 h 1880342"/>
              <a:gd name="connsiteX5" fmla="*/ 0 w 2555775"/>
              <a:gd name="connsiteY5" fmla="*/ 1880342 h 1880342"/>
              <a:gd name="connsiteX6" fmla="*/ 0 w 2555775"/>
              <a:gd name="connsiteY6" fmla="*/ 80263 h 1880342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132609 h 1932688"/>
              <a:gd name="connsiteX1" fmla="*/ 354422 w 2555775"/>
              <a:gd name="connsiteY1" fmla="*/ 407852 h 1932688"/>
              <a:gd name="connsiteX2" fmla="*/ 1050023 w 2555775"/>
              <a:gd name="connsiteY2" fmla="*/ 453870 h 1932688"/>
              <a:gd name="connsiteX3" fmla="*/ 1862029 w 2555775"/>
              <a:gd name="connsiteY3" fmla="*/ 170502 h 1932688"/>
              <a:gd name="connsiteX4" fmla="*/ 2555775 w 2555775"/>
              <a:gd name="connsiteY4" fmla="*/ 132609 h 1932688"/>
              <a:gd name="connsiteX5" fmla="*/ 2555775 w 2555775"/>
              <a:gd name="connsiteY5" fmla="*/ 1932688 h 1932688"/>
              <a:gd name="connsiteX6" fmla="*/ 0 w 2555775"/>
              <a:gd name="connsiteY6" fmla="*/ 1932688 h 1932688"/>
              <a:gd name="connsiteX7" fmla="*/ 0 w 2555775"/>
              <a:gd name="connsiteY7" fmla="*/ 132609 h 193268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555775 w 2555775"/>
              <a:gd name="connsiteY4" fmla="*/ 1164432 h 1800079"/>
              <a:gd name="connsiteX5" fmla="*/ 2555775 w 2555775"/>
              <a:gd name="connsiteY5" fmla="*/ 1800079 h 1800079"/>
              <a:gd name="connsiteX6" fmla="*/ 0 w 2555775"/>
              <a:gd name="connsiteY6" fmla="*/ 1800079 h 1800079"/>
              <a:gd name="connsiteX7" fmla="*/ 0 w 2555775"/>
              <a:gd name="connsiteY7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085867 w 2555775"/>
              <a:gd name="connsiteY4" fmla="*/ 597486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807"/>
              <a:gd name="connsiteY0" fmla="*/ 0 h 1800079"/>
              <a:gd name="connsiteX1" fmla="*/ 354422 w 2555807"/>
              <a:gd name="connsiteY1" fmla="*/ 275243 h 1800079"/>
              <a:gd name="connsiteX2" fmla="*/ 1050023 w 2555807"/>
              <a:gd name="connsiteY2" fmla="*/ 321261 h 1800079"/>
              <a:gd name="connsiteX3" fmla="*/ 1519129 w 2555807"/>
              <a:gd name="connsiteY3" fmla="*/ 287924 h 1800079"/>
              <a:gd name="connsiteX4" fmla="*/ 2221598 w 2555807"/>
              <a:gd name="connsiteY4" fmla="*/ 471279 h 1800079"/>
              <a:gd name="connsiteX5" fmla="*/ 2555775 w 2555807"/>
              <a:gd name="connsiteY5" fmla="*/ 1164432 h 1800079"/>
              <a:gd name="connsiteX6" fmla="*/ 2555775 w 2555807"/>
              <a:gd name="connsiteY6" fmla="*/ 1800079 h 1800079"/>
              <a:gd name="connsiteX7" fmla="*/ 0 w 2555807"/>
              <a:gd name="connsiteY7" fmla="*/ 1800079 h 1800079"/>
              <a:gd name="connsiteX8" fmla="*/ 0 w 2555807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5775" h="1800079">
                <a:moveTo>
                  <a:pt x="0" y="0"/>
                </a:moveTo>
                <a:cubicBezTo>
                  <a:pt x="61600" y="121264"/>
                  <a:pt x="146792" y="213454"/>
                  <a:pt x="354422" y="275243"/>
                </a:cubicBezTo>
                <a:cubicBezTo>
                  <a:pt x="545698" y="324421"/>
                  <a:pt x="709325" y="348084"/>
                  <a:pt x="1050023" y="321261"/>
                </a:cubicBezTo>
                <a:cubicBezTo>
                  <a:pt x="1298910" y="295991"/>
                  <a:pt x="1451526" y="286699"/>
                  <a:pt x="1519129" y="287924"/>
                </a:cubicBezTo>
                <a:cubicBezTo>
                  <a:pt x="1691770" y="288717"/>
                  <a:pt x="1977386" y="294238"/>
                  <a:pt x="2226360" y="473660"/>
                </a:cubicBezTo>
                <a:cubicBezTo>
                  <a:pt x="2556296" y="707851"/>
                  <a:pt x="2553656" y="1104493"/>
                  <a:pt x="2553393" y="1216819"/>
                </a:cubicBezTo>
                <a:lnTo>
                  <a:pt x="2555775" y="1800079"/>
                </a:lnTo>
                <a:lnTo>
                  <a:pt x="0" y="18000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lIns="486000" tIns="756000" rIns="306000" bIns="16200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GB" sz="1000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smtClean="0"/>
              <a:t>Insert Author, department, date, place</a:t>
            </a:r>
            <a:endParaRPr lang="en-GB" dirty="0"/>
          </a:p>
        </p:txBody>
      </p:sp>
      <p:sp>
        <p:nvSpPr>
          <p:cNvPr id="48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6409109" y="424421"/>
            <a:ext cx="2160240" cy="268964"/>
          </a:xfrm>
        </p:spPr>
        <p:txBody>
          <a:bodyPr lIns="0" tIns="0" rIns="0" bIns="0"/>
          <a:lstStyle>
            <a:lvl1pPr marL="0" indent="0">
              <a:buFontTx/>
              <a:buNone/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smtClean="0"/>
              <a:t>Insert Co-branding logo</a:t>
            </a:r>
          </a:p>
        </p:txBody>
      </p:sp>
      <p:sp>
        <p:nvSpPr>
          <p:cNvPr id="49" name="Text Box 12"/>
          <p:cNvSpPr txBox="1">
            <a:spLocks noChangeArrowheads="1"/>
          </p:cNvSpPr>
          <p:nvPr userDrawn="1"/>
        </p:nvSpPr>
        <p:spPr bwMode="auto">
          <a:xfrm>
            <a:off x="11604190" y="413445"/>
            <a:ext cx="1681163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65100" algn="l"/>
              </a:tabLst>
              <a:defRPr/>
            </a:pP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Insert Co-branding logo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on placeholder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’Insert’ </a:t>
            </a:r>
            <a:b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‘Picture’</a:t>
            </a:r>
            <a:br>
              <a:rPr lang="en-GB" sz="90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Locate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 the co-branding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logo, click Insert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5. </a:t>
            </a: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Align with bottom line </a:t>
            </a:r>
            <a:b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0" baseline="0" noProof="1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of amadeus-logo</a:t>
            </a:r>
          </a:p>
        </p:txBody>
      </p:sp>
    </p:spTree>
    <p:extLst>
      <p:ext uri="{BB962C8B-B14F-4D97-AF65-F5344CB8AC3E}">
        <p14:creationId xmlns:p14="http://schemas.microsoft.com/office/powerpoint/2010/main" val="1483389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NO photo -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20455" y="790615"/>
            <a:ext cx="5361089" cy="2367496"/>
          </a:xfrm>
        </p:spPr>
        <p:txBody>
          <a:bodyPr anchor="b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0824" y="3240087"/>
            <a:ext cx="2730366" cy="1656045"/>
          </a:xfr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cxnSp>
        <p:nvCxnSpPr>
          <p:cNvPr id="8" name="Conector recto 12"/>
          <p:cNvCxnSpPr/>
          <p:nvPr userDrawn="1"/>
        </p:nvCxnSpPr>
        <p:spPr>
          <a:xfrm flipH="1">
            <a:off x="490089" y="3158111"/>
            <a:ext cx="2730366" cy="0"/>
          </a:xfrm>
          <a:prstGeom prst="line">
            <a:avLst/>
          </a:prstGeom>
          <a:ln w="127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Freeform 5"/>
          <p:cNvSpPr>
            <a:spLocks noEditPoints="1"/>
          </p:cNvSpPr>
          <p:nvPr userDrawn="1"/>
        </p:nvSpPr>
        <p:spPr bwMode="auto">
          <a:xfrm>
            <a:off x="9077102" y="455322"/>
            <a:ext cx="1935163" cy="254000"/>
          </a:xfrm>
          <a:custGeom>
            <a:avLst/>
            <a:gdLst>
              <a:gd name="T0" fmla="*/ 2581 w 3657"/>
              <a:gd name="T1" fmla="*/ 475 h 480"/>
              <a:gd name="T2" fmla="*/ 2487 w 3657"/>
              <a:gd name="T3" fmla="*/ 398 h 480"/>
              <a:gd name="T4" fmla="*/ 2431 w 3657"/>
              <a:gd name="T5" fmla="*/ 85 h 480"/>
              <a:gd name="T6" fmla="*/ 2596 w 3657"/>
              <a:gd name="T7" fmla="*/ 6 h 480"/>
              <a:gd name="T8" fmla="*/ 2300 w 3657"/>
              <a:gd name="T9" fmla="*/ 457 h 480"/>
              <a:gd name="T10" fmla="*/ 688 w 3657"/>
              <a:gd name="T11" fmla="*/ 13 h 480"/>
              <a:gd name="T12" fmla="*/ 757 w 3657"/>
              <a:gd name="T13" fmla="*/ 396 h 480"/>
              <a:gd name="T14" fmla="*/ 829 w 3657"/>
              <a:gd name="T15" fmla="*/ 421 h 480"/>
              <a:gd name="T16" fmla="*/ 1024 w 3657"/>
              <a:gd name="T17" fmla="*/ 1 h 480"/>
              <a:gd name="T18" fmla="*/ 293 w 3657"/>
              <a:gd name="T19" fmla="*/ 373 h 480"/>
              <a:gd name="T20" fmla="*/ 129 w 3657"/>
              <a:gd name="T21" fmla="*/ 389 h 480"/>
              <a:gd name="T22" fmla="*/ 106 w 3657"/>
              <a:gd name="T23" fmla="*/ 310 h 480"/>
              <a:gd name="T24" fmla="*/ 293 w 3657"/>
              <a:gd name="T25" fmla="*/ 373 h 480"/>
              <a:gd name="T26" fmla="*/ 59 w 3657"/>
              <a:gd name="T27" fmla="*/ 114 h 480"/>
              <a:gd name="T28" fmla="*/ 263 w 3657"/>
              <a:gd name="T29" fmla="*/ 100 h 480"/>
              <a:gd name="T30" fmla="*/ 201 w 3657"/>
              <a:gd name="T31" fmla="*/ 197 h 480"/>
              <a:gd name="T32" fmla="*/ 10 w 3657"/>
              <a:gd name="T33" fmla="*/ 288 h 480"/>
              <a:gd name="T34" fmla="*/ 39 w 3657"/>
              <a:gd name="T35" fmla="*/ 442 h 480"/>
              <a:gd name="T36" fmla="*/ 185 w 3657"/>
              <a:gd name="T37" fmla="*/ 478 h 480"/>
              <a:gd name="T38" fmla="*/ 320 w 3657"/>
              <a:gd name="T39" fmla="*/ 453 h 480"/>
              <a:gd name="T40" fmla="*/ 373 w 3657"/>
              <a:gd name="T41" fmla="*/ 51 h 480"/>
              <a:gd name="T42" fmla="*/ 1485 w 3657"/>
              <a:gd name="T43" fmla="*/ 373 h 480"/>
              <a:gd name="T44" fmla="*/ 1315 w 3657"/>
              <a:gd name="T45" fmla="*/ 385 h 480"/>
              <a:gd name="T46" fmla="*/ 1300 w 3657"/>
              <a:gd name="T47" fmla="*/ 305 h 480"/>
              <a:gd name="T48" fmla="*/ 1423 w 3657"/>
              <a:gd name="T49" fmla="*/ 0 h 480"/>
              <a:gd name="T50" fmla="*/ 1263 w 3657"/>
              <a:gd name="T51" fmla="*/ 110 h 480"/>
              <a:gd name="T52" fmla="*/ 1461 w 3657"/>
              <a:gd name="T53" fmla="*/ 105 h 480"/>
              <a:gd name="T54" fmla="*/ 1364 w 3657"/>
              <a:gd name="T55" fmla="*/ 198 h 480"/>
              <a:gd name="T56" fmla="*/ 1198 w 3657"/>
              <a:gd name="T57" fmla="*/ 302 h 480"/>
              <a:gd name="T58" fmla="*/ 1241 w 3657"/>
              <a:gd name="T59" fmla="*/ 450 h 480"/>
              <a:gd name="T60" fmla="*/ 1403 w 3657"/>
              <a:gd name="T61" fmla="*/ 474 h 480"/>
              <a:gd name="T62" fmla="*/ 1524 w 3657"/>
              <a:gd name="T63" fmla="*/ 457 h 480"/>
              <a:gd name="T64" fmla="*/ 1555 w 3657"/>
              <a:gd name="T65" fmla="*/ 40 h 480"/>
              <a:gd name="T66" fmla="*/ 3055 w 3657"/>
              <a:gd name="T67" fmla="*/ 366 h 480"/>
              <a:gd name="T68" fmla="*/ 2900 w 3657"/>
              <a:gd name="T69" fmla="*/ 378 h 480"/>
              <a:gd name="T70" fmla="*/ 2852 w 3657"/>
              <a:gd name="T71" fmla="*/ 5 h 480"/>
              <a:gd name="T72" fmla="*/ 2779 w 3657"/>
              <a:gd name="T73" fmla="*/ 408 h 480"/>
              <a:gd name="T74" fmla="*/ 2940 w 3657"/>
              <a:gd name="T75" fmla="*/ 479 h 480"/>
              <a:gd name="T76" fmla="*/ 3108 w 3657"/>
              <a:gd name="T77" fmla="*/ 452 h 480"/>
              <a:gd name="T78" fmla="*/ 3307 w 3657"/>
              <a:gd name="T79" fmla="*/ 463 h 480"/>
              <a:gd name="T80" fmla="*/ 3529 w 3657"/>
              <a:gd name="T81" fmla="*/ 473 h 480"/>
              <a:gd name="T82" fmla="*/ 3657 w 3657"/>
              <a:gd name="T83" fmla="*/ 337 h 480"/>
              <a:gd name="T84" fmla="*/ 3585 w 3657"/>
              <a:gd name="T85" fmla="*/ 228 h 480"/>
              <a:gd name="T86" fmla="*/ 3420 w 3657"/>
              <a:gd name="T87" fmla="*/ 142 h 480"/>
              <a:gd name="T88" fmla="*/ 3464 w 3657"/>
              <a:gd name="T89" fmla="*/ 85 h 480"/>
              <a:gd name="T90" fmla="*/ 3639 w 3657"/>
              <a:gd name="T91" fmla="*/ 33 h 480"/>
              <a:gd name="T92" fmla="*/ 3421 w 3657"/>
              <a:gd name="T93" fmla="*/ 9 h 480"/>
              <a:gd name="T94" fmla="*/ 3313 w 3657"/>
              <a:gd name="T95" fmla="*/ 137 h 480"/>
              <a:gd name="T96" fmla="*/ 3402 w 3657"/>
              <a:gd name="T97" fmla="*/ 257 h 480"/>
              <a:gd name="T98" fmla="*/ 3551 w 3657"/>
              <a:gd name="T99" fmla="*/ 337 h 480"/>
              <a:gd name="T100" fmla="*/ 3505 w 3657"/>
              <a:gd name="T101" fmla="*/ 392 h 480"/>
              <a:gd name="T102" fmla="*/ 1845 w 3657"/>
              <a:gd name="T103" fmla="*/ 90 h 480"/>
              <a:gd name="T104" fmla="*/ 2015 w 3657"/>
              <a:gd name="T105" fmla="*/ 108 h 480"/>
              <a:gd name="T106" fmla="*/ 2063 w 3657"/>
              <a:gd name="T107" fmla="*/ 275 h 480"/>
              <a:gd name="T108" fmla="*/ 1958 w 3657"/>
              <a:gd name="T109" fmla="*/ 396 h 480"/>
              <a:gd name="T110" fmla="*/ 1860 w 3657"/>
              <a:gd name="T111" fmla="*/ 5 h 480"/>
              <a:gd name="T112" fmla="*/ 1915 w 3657"/>
              <a:gd name="T113" fmla="*/ 480 h 480"/>
              <a:gd name="T114" fmla="*/ 2122 w 3657"/>
              <a:gd name="T115" fmla="*/ 414 h 480"/>
              <a:gd name="T116" fmla="*/ 2173 w 3657"/>
              <a:gd name="T117" fmla="*/ 210 h 480"/>
              <a:gd name="T118" fmla="*/ 2011 w 3657"/>
              <a:gd name="T119" fmla="*/ 9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57" h="480">
                <a:moveTo>
                  <a:pt x="2300" y="457"/>
                </a:moveTo>
                <a:lnTo>
                  <a:pt x="2300" y="457"/>
                </a:lnTo>
                <a:lnTo>
                  <a:pt x="2313" y="460"/>
                </a:lnTo>
                <a:lnTo>
                  <a:pt x="2352" y="468"/>
                </a:lnTo>
                <a:lnTo>
                  <a:pt x="2379" y="472"/>
                </a:lnTo>
                <a:lnTo>
                  <a:pt x="2410" y="477"/>
                </a:lnTo>
                <a:lnTo>
                  <a:pt x="2445" y="479"/>
                </a:lnTo>
                <a:lnTo>
                  <a:pt x="2482" y="480"/>
                </a:lnTo>
                <a:lnTo>
                  <a:pt x="2482" y="480"/>
                </a:lnTo>
                <a:lnTo>
                  <a:pt x="2520" y="479"/>
                </a:lnTo>
                <a:lnTo>
                  <a:pt x="2554" y="478"/>
                </a:lnTo>
                <a:lnTo>
                  <a:pt x="2581" y="475"/>
                </a:lnTo>
                <a:lnTo>
                  <a:pt x="2603" y="473"/>
                </a:lnTo>
                <a:lnTo>
                  <a:pt x="2633" y="470"/>
                </a:lnTo>
                <a:lnTo>
                  <a:pt x="2642" y="467"/>
                </a:lnTo>
                <a:lnTo>
                  <a:pt x="2642" y="388"/>
                </a:lnTo>
                <a:lnTo>
                  <a:pt x="2642" y="388"/>
                </a:lnTo>
                <a:lnTo>
                  <a:pt x="2633" y="389"/>
                </a:lnTo>
                <a:lnTo>
                  <a:pt x="2606" y="393"/>
                </a:lnTo>
                <a:lnTo>
                  <a:pt x="2564" y="397"/>
                </a:lnTo>
                <a:lnTo>
                  <a:pt x="2539" y="398"/>
                </a:lnTo>
                <a:lnTo>
                  <a:pt x="2511" y="398"/>
                </a:lnTo>
                <a:lnTo>
                  <a:pt x="2511" y="398"/>
                </a:lnTo>
                <a:lnTo>
                  <a:pt x="2487" y="398"/>
                </a:lnTo>
                <a:lnTo>
                  <a:pt x="2466" y="397"/>
                </a:lnTo>
                <a:lnTo>
                  <a:pt x="2432" y="393"/>
                </a:lnTo>
                <a:lnTo>
                  <a:pt x="2411" y="391"/>
                </a:lnTo>
                <a:lnTo>
                  <a:pt x="2403" y="390"/>
                </a:lnTo>
                <a:lnTo>
                  <a:pt x="2403" y="277"/>
                </a:lnTo>
                <a:lnTo>
                  <a:pt x="2610" y="277"/>
                </a:lnTo>
                <a:lnTo>
                  <a:pt x="2610" y="196"/>
                </a:lnTo>
                <a:lnTo>
                  <a:pt x="2403" y="196"/>
                </a:lnTo>
                <a:lnTo>
                  <a:pt x="2403" y="89"/>
                </a:lnTo>
                <a:lnTo>
                  <a:pt x="2403" y="89"/>
                </a:lnTo>
                <a:lnTo>
                  <a:pt x="2411" y="88"/>
                </a:lnTo>
                <a:lnTo>
                  <a:pt x="2431" y="85"/>
                </a:lnTo>
                <a:lnTo>
                  <a:pt x="2463" y="83"/>
                </a:lnTo>
                <a:lnTo>
                  <a:pt x="2504" y="82"/>
                </a:lnTo>
                <a:lnTo>
                  <a:pt x="2504" y="82"/>
                </a:lnTo>
                <a:lnTo>
                  <a:pt x="2530" y="82"/>
                </a:lnTo>
                <a:lnTo>
                  <a:pt x="2554" y="83"/>
                </a:lnTo>
                <a:lnTo>
                  <a:pt x="2595" y="87"/>
                </a:lnTo>
                <a:lnTo>
                  <a:pt x="2624" y="90"/>
                </a:lnTo>
                <a:lnTo>
                  <a:pt x="2634" y="92"/>
                </a:lnTo>
                <a:lnTo>
                  <a:pt x="2634" y="12"/>
                </a:lnTo>
                <a:lnTo>
                  <a:pt x="2634" y="12"/>
                </a:lnTo>
                <a:lnTo>
                  <a:pt x="2624" y="10"/>
                </a:lnTo>
                <a:lnTo>
                  <a:pt x="2596" y="6"/>
                </a:lnTo>
                <a:lnTo>
                  <a:pt x="2552" y="2"/>
                </a:lnTo>
                <a:lnTo>
                  <a:pt x="2524" y="1"/>
                </a:lnTo>
                <a:lnTo>
                  <a:pt x="2493" y="0"/>
                </a:lnTo>
                <a:lnTo>
                  <a:pt x="2493" y="0"/>
                </a:lnTo>
                <a:lnTo>
                  <a:pt x="2450" y="1"/>
                </a:lnTo>
                <a:lnTo>
                  <a:pt x="2413" y="3"/>
                </a:lnTo>
                <a:lnTo>
                  <a:pt x="2380" y="7"/>
                </a:lnTo>
                <a:lnTo>
                  <a:pt x="2352" y="10"/>
                </a:lnTo>
                <a:lnTo>
                  <a:pt x="2329" y="15"/>
                </a:lnTo>
                <a:lnTo>
                  <a:pt x="2313" y="17"/>
                </a:lnTo>
                <a:lnTo>
                  <a:pt x="2300" y="21"/>
                </a:lnTo>
                <a:lnTo>
                  <a:pt x="2300" y="457"/>
                </a:lnTo>
                <a:close/>
                <a:moveTo>
                  <a:pt x="818" y="276"/>
                </a:moveTo>
                <a:lnTo>
                  <a:pt x="818" y="276"/>
                </a:lnTo>
                <a:lnTo>
                  <a:pt x="813" y="288"/>
                </a:lnTo>
                <a:lnTo>
                  <a:pt x="810" y="302"/>
                </a:lnTo>
                <a:lnTo>
                  <a:pt x="810" y="302"/>
                </a:lnTo>
                <a:lnTo>
                  <a:pt x="805" y="288"/>
                </a:lnTo>
                <a:lnTo>
                  <a:pt x="802" y="276"/>
                </a:lnTo>
                <a:lnTo>
                  <a:pt x="710" y="44"/>
                </a:lnTo>
                <a:lnTo>
                  <a:pt x="710" y="44"/>
                </a:lnTo>
                <a:lnTo>
                  <a:pt x="703" y="31"/>
                </a:lnTo>
                <a:lnTo>
                  <a:pt x="696" y="21"/>
                </a:lnTo>
                <a:lnTo>
                  <a:pt x="688" y="13"/>
                </a:lnTo>
                <a:lnTo>
                  <a:pt x="679" y="8"/>
                </a:lnTo>
                <a:lnTo>
                  <a:pt x="667" y="3"/>
                </a:lnTo>
                <a:lnTo>
                  <a:pt x="655" y="1"/>
                </a:lnTo>
                <a:lnTo>
                  <a:pt x="641" y="1"/>
                </a:lnTo>
                <a:lnTo>
                  <a:pt x="625" y="0"/>
                </a:lnTo>
                <a:lnTo>
                  <a:pt x="625" y="0"/>
                </a:lnTo>
                <a:lnTo>
                  <a:pt x="596" y="1"/>
                </a:lnTo>
                <a:lnTo>
                  <a:pt x="577" y="2"/>
                </a:lnTo>
                <a:lnTo>
                  <a:pt x="530" y="473"/>
                </a:lnTo>
                <a:lnTo>
                  <a:pt x="635" y="473"/>
                </a:lnTo>
                <a:lnTo>
                  <a:pt x="658" y="157"/>
                </a:lnTo>
                <a:lnTo>
                  <a:pt x="757" y="396"/>
                </a:lnTo>
                <a:lnTo>
                  <a:pt x="757" y="396"/>
                </a:lnTo>
                <a:lnTo>
                  <a:pt x="760" y="403"/>
                </a:lnTo>
                <a:lnTo>
                  <a:pt x="765" y="408"/>
                </a:lnTo>
                <a:lnTo>
                  <a:pt x="770" y="413"/>
                </a:lnTo>
                <a:lnTo>
                  <a:pt x="775" y="417"/>
                </a:lnTo>
                <a:lnTo>
                  <a:pt x="782" y="419"/>
                </a:lnTo>
                <a:lnTo>
                  <a:pt x="790" y="421"/>
                </a:lnTo>
                <a:lnTo>
                  <a:pt x="800" y="422"/>
                </a:lnTo>
                <a:lnTo>
                  <a:pt x="810" y="422"/>
                </a:lnTo>
                <a:lnTo>
                  <a:pt x="810" y="422"/>
                </a:lnTo>
                <a:lnTo>
                  <a:pt x="820" y="422"/>
                </a:lnTo>
                <a:lnTo>
                  <a:pt x="829" y="421"/>
                </a:lnTo>
                <a:lnTo>
                  <a:pt x="837" y="419"/>
                </a:lnTo>
                <a:lnTo>
                  <a:pt x="844" y="417"/>
                </a:lnTo>
                <a:lnTo>
                  <a:pt x="850" y="413"/>
                </a:lnTo>
                <a:lnTo>
                  <a:pt x="855" y="408"/>
                </a:lnTo>
                <a:lnTo>
                  <a:pt x="858" y="403"/>
                </a:lnTo>
                <a:lnTo>
                  <a:pt x="862" y="396"/>
                </a:lnTo>
                <a:lnTo>
                  <a:pt x="961" y="157"/>
                </a:lnTo>
                <a:lnTo>
                  <a:pt x="984" y="473"/>
                </a:lnTo>
                <a:lnTo>
                  <a:pt x="1088" y="473"/>
                </a:lnTo>
                <a:lnTo>
                  <a:pt x="1041" y="2"/>
                </a:lnTo>
                <a:lnTo>
                  <a:pt x="1041" y="2"/>
                </a:lnTo>
                <a:lnTo>
                  <a:pt x="1024" y="1"/>
                </a:lnTo>
                <a:lnTo>
                  <a:pt x="994" y="0"/>
                </a:lnTo>
                <a:lnTo>
                  <a:pt x="994" y="0"/>
                </a:lnTo>
                <a:lnTo>
                  <a:pt x="978" y="1"/>
                </a:lnTo>
                <a:lnTo>
                  <a:pt x="964" y="1"/>
                </a:lnTo>
                <a:lnTo>
                  <a:pt x="951" y="3"/>
                </a:lnTo>
                <a:lnTo>
                  <a:pt x="941" y="8"/>
                </a:lnTo>
                <a:lnTo>
                  <a:pt x="931" y="13"/>
                </a:lnTo>
                <a:lnTo>
                  <a:pt x="923" y="21"/>
                </a:lnTo>
                <a:lnTo>
                  <a:pt x="916" y="31"/>
                </a:lnTo>
                <a:lnTo>
                  <a:pt x="910" y="44"/>
                </a:lnTo>
                <a:lnTo>
                  <a:pt x="818" y="276"/>
                </a:lnTo>
                <a:close/>
                <a:moveTo>
                  <a:pt x="293" y="373"/>
                </a:moveTo>
                <a:lnTo>
                  <a:pt x="293" y="373"/>
                </a:lnTo>
                <a:lnTo>
                  <a:pt x="271" y="380"/>
                </a:lnTo>
                <a:lnTo>
                  <a:pt x="242" y="389"/>
                </a:lnTo>
                <a:lnTo>
                  <a:pt x="225" y="392"/>
                </a:lnTo>
                <a:lnTo>
                  <a:pt x="209" y="396"/>
                </a:lnTo>
                <a:lnTo>
                  <a:pt x="193" y="398"/>
                </a:lnTo>
                <a:lnTo>
                  <a:pt x="177" y="398"/>
                </a:lnTo>
                <a:lnTo>
                  <a:pt x="177" y="398"/>
                </a:lnTo>
                <a:lnTo>
                  <a:pt x="162" y="398"/>
                </a:lnTo>
                <a:lnTo>
                  <a:pt x="147" y="396"/>
                </a:lnTo>
                <a:lnTo>
                  <a:pt x="135" y="391"/>
                </a:lnTo>
                <a:lnTo>
                  <a:pt x="129" y="389"/>
                </a:lnTo>
                <a:lnTo>
                  <a:pt x="123" y="385"/>
                </a:lnTo>
                <a:lnTo>
                  <a:pt x="118" y="381"/>
                </a:lnTo>
                <a:lnTo>
                  <a:pt x="114" y="377"/>
                </a:lnTo>
                <a:lnTo>
                  <a:pt x="110" y="372"/>
                </a:lnTo>
                <a:lnTo>
                  <a:pt x="107" y="366"/>
                </a:lnTo>
                <a:lnTo>
                  <a:pt x="105" y="360"/>
                </a:lnTo>
                <a:lnTo>
                  <a:pt x="104" y="353"/>
                </a:lnTo>
                <a:lnTo>
                  <a:pt x="102" y="345"/>
                </a:lnTo>
                <a:lnTo>
                  <a:pt x="101" y="337"/>
                </a:lnTo>
                <a:lnTo>
                  <a:pt x="101" y="337"/>
                </a:lnTo>
                <a:lnTo>
                  <a:pt x="102" y="323"/>
                </a:lnTo>
                <a:lnTo>
                  <a:pt x="106" y="310"/>
                </a:lnTo>
                <a:lnTo>
                  <a:pt x="108" y="305"/>
                </a:lnTo>
                <a:lnTo>
                  <a:pt x="112" y="299"/>
                </a:lnTo>
                <a:lnTo>
                  <a:pt x="116" y="294"/>
                </a:lnTo>
                <a:lnTo>
                  <a:pt x="120" y="290"/>
                </a:lnTo>
                <a:lnTo>
                  <a:pt x="125" y="286"/>
                </a:lnTo>
                <a:lnTo>
                  <a:pt x="131" y="283"/>
                </a:lnTo>
                <a:lnTo>
                  <a:pt x="138" y="279"/>
                </a:lnTo>
                <a:lnTo>
                  <a:pt x="145" y="277"/>
                </a:lnTo>
                <a:lnTo>
                  <a:pt x="163" y="273"/>
                </a:lnTo>
                <a:lnTo>
                  <a:pt x="183" y="271"/>
                </a:lnTo>
                <a:lnTo>
                  <a:pt x="293" y="268"/>
                </a:lnTo>
                <a:lnTo>
                  <a:pt x="293" y="373"/>
                </a:lnTo>
                <a:close/>
                <a:moveTo>
                  <a:pt x="231" y="0"/>
                </a:moveTo>
                <a:lnTo>
                  <a:pt x="231" y="0"/>
                </a:lnTo>
                <a:lnTo>
                  <a:pt x="198" y="1"/>
                </a:lnTo>
                <a:lnTo>
                  <a:pt x="166" y="5"/>
                </a:lnTo>
                <a:lnTo>
                  <a:pt x="136" y="8"/>
                </a:lnTo>
                <a:lnTo>
                  <a:pt x="109" y="14"/>
                </a:lnTo>
                <a:lnTo>
                  <a:pt x="86" y="20"/>
                </a:lnTo>
                <a:lnTo>
                  <a:pt x="66" y="25"/>
                </a:lnTo>
                <a:lnTo>
                  <a:pt x="49" y="31"/>
                </a:lnTo>
                <a:lnTo>
                  <a:pt x="37" y="37"/>
                </a:lnTo>
                <a:lnTo>
                  <a:pt x="59" y="114"/>
                </a:lnTo>
                <a:lnTo>
                  <a:pt x="59" y="114"/>
                </a:lnTo>
                <a:lnTo>
                  <a:pt x="71" y="110"/>
                </a:lnTo>
                <a:lnTo>
                  <a:pt x="104" y="102"/>
                </a:lnTo>
                <a:lnTo>
                  <a:pt x="125" y="97"/>
                </a:lnTo>
                <a:lnTo>
                  <a:pt x="150" y="92"/>
                </a:lnTo>
                <a:lnTo>
                  <a:pt x="175" y="90"/>
                </a:lnTo>
                <a:lnTo>
                  <a:pt x="201" y="89"/>
                </a:lnTo>
                <a:lnTo>
                  <a:pt x="201" y="89"/>
                </a:lnTo>
                <a:lnTo>
                  <a:pt x="222" y="90"/>
                </a:lnTo>
                <a:lnTo>
                  <a:pt x="240" y="92"/>
                </a:lnTo>
                <a:lnTo>
                  <a:pt x="248" y="95"/>
                </a:lnTo>
                <a:lnTo>
                  <a:pt x="257" y="97"/>
                </a:lnTo>
                <a:lnTo>
                  <a:pt x="263" y="100"/>
                </a:lnTo>
                <a:lnTo>
                  <a:pt x="269" y="105"/>
                </a:lnTo>
                <a:lnTo>
                  <a:pt x="275" y="110"/>
                </a:lnTo>
                <a:lnTo>
                  <a:pt x="280" y="114"/>
                </a:lnTo>
                <a:lnTo>
                  <a:pt x="283" y="121"/>
                </a:lnTo>
                <a:lnTo>
                  <a:pt x="286" y="128"/>
                </a:lnTo>
                <a:lnTo>
                  <a:pt x="289" y="135"/>
                </a:lnTo>
                <a:lnTo>
                  <a:pt x="291" y="144"/>
                </a:lnTo>
                <a:lnTo>
                  <a:pt x="292" y="153"/>
                </a:lnTo>
                <a:lnTo>
                  <a:pt x="292" y="164"/>
                </a:lnTo>
                <a:lnTo>
                  <a:pt x="292" y="197"/>
                </a:lnTo>
                <a:lnTo>
                  <a:pt x="201" y="197"/>
                </a:lnTo>
                <a:lnTo>
                  <a:pt x="201" y="197"/>
                </a:lnTo>
                <a:lnTo>
                  <a:pt x="174" y="198"/>
                </a:lnTo>
                <a:lnTo>
                  <a:pt x="148" y="201"/>
                </a:lnTo>
                <a:lnTo>
                  <a:pt x="125" y="204"/>
                </a:lnTo>
                <a:lnTo>
                  <a:pt x="105" y="210"/>
                </a:lnTo>
                <a:lnTo>
                  <a:pt x="86" y="216"/>
                </a:lnTo>
                <a:lnTo>
                  <a:pt x="69" y="224"/>
                </a:lnTo>
                <a:lnTo>
                  <a:pt x="55" y="232"/>
                </a:lnTo>
                <a:lnTo>
                  <a:pt x="43" y="242"/>
                </a:lnTo>
                <a:lnTo>
                  <a:pt x="32" y="253"/>
                </a:lnTo>
                <a:lnTo>
                  <a:pt x="23" y="264"/>
                </a:lnTo>
                <a:lnTo>
                  <a:pt x="16" y="276"/>
                </a:lnTo>
                <a:lnTo>
                  <a:pt x="10" y="288"/>
                </a:lnTo>
                <a:lnTo>
                  <a:pt x="6" y="302"/>
                </a:lnTo>
                <a:lnTo>
                  <a:pt x="2" y="316"/>
                </a:lnTo>
                <a:lnTo>
                  <a:pt x="1" y="330"/>
                </a:lnTo>
                <a:lnTo>
                  <a:pt x="0" y="344"/>
                </a:lnTo>
                <a:lnTo>
                  <a:pt x="0" y="344"/>
                </a:lnTo>
                <a:lnTo>
                  <a:pt x="1" y="362"/>
                </a:lnTo>
                <a:lnTo>
                  <a:pt x="3" y="380"/>
                </a:lnTo>
                <a:lnTo>
                  <a:pt x="8" y="395"/>
                </a:lnTo>
                <a:lnTo>
                  <a:pt x="14" y="408"/>
                </a:lnTo>
                <a:lnTo>
                  <a:pt x="22" y="421"/>
                </a:lnTo>
                <a:lnTo>
                  <a:pt x="30" y="433"/>
                </a:lnTo>
                <a:lnTo>
                  <a:pt x="39" y="442"/>
                </a:lnTo>
                <a:lnTo>
                  <a:pt x="51" y="450"/>
                </a:lnTo>
                <a:lnTo>
                  <a:pt x="61" y="458"/>
                </a:lnTo>
                <a:lnTo>
                  <a:pt x="74" y="464"/>
                </a:lnTo>
                <a:lnTo>
                  <a:pt x="86" y="468"/>
                </a:lnTo>
                <a:lnTo>
                  <a:pt x="100" y="473"/>
                </a:lnTo>
                <a:lnTo>
                  <a:pt x="114" y="475"/>
                </a:lnTo>
                <a:lnTo>
                  <a:pt x="128" y="478"/>
                </a:lnTo>
                <a:lnTo>
                  <a:pt x="141" y="479"/>
                </a:lnTo>
                <a:lnTo>
                  <a:pt x="155" y="480"/>
                </a:lnTo>
                <a:lnTo>
                  <a:pt x="155" y="480"/>
                </a:lnTo>
                <a:lnTo>
                  <a:pt x="170" y="479"/>
                </a:lnTo>
                <a:lnTo>
                  <a:pt x="185" y="478"/>
                </a:lnTo>
                <a:lnTo>
                  <a:pt x="213" y="474"/>
                </a:lnTo>
                <a:lnTo>
                  <a:pt x="236" y="468"/>
                </a:lnTo>
                <a:lnTo>
                  <a:pt x="255" y="462"/>
                </a:lnTo>
                <a:lnTo>
                  <a:pt x="271" y="456"/>
                </a:lnTo>
                <a:lnTo>
                  <a:pt x="284" y="450"/>
                </a:lnTo>
                <a:lnTo>
                  <a:pt x="292" y="445"/>
                </a:lnTo>
                <a:lnTo>
                  <a:pt x="297" y="444"/>
                </a:lnTo>
                <a:lnTo>
                  <a:pt x="297" y="444"/>
                </a:lnTo>
                <a:lnTo>
                  <a:pt x="299" y="445"/>
                </a:lnTo>
                <a:lnTo>
                  <a:pt x="304" y="447"/>
                </a:lnTo>
                <a:lnTo>
                  <a:pt x="311" y="450"/>
                </a:lnTo>
                <a:lnTo>
                  <a:pt x="320" y="453"/>
                </a:lnTo>
                <a:lnTo>
                  <a:pt x="332" y="457"/>
                </a:lnTo>
                <a:lnTo>
                  <a:pt x="350" y="460"/>
                </a:lnTo>
                <a:lnTo>
                  <a:pt x="370" y="462"/>
                </a:lnTo>
                <a:lnTo>
                  <a:pt x="397" y="463"/>
                </a:lnTo>
                <a:lnTo>
                  <a:pt x="397" y="137"/>
                </a:lnTo>
                <a:lnTo>
                  <a:pt x="397" y="137"/>
                </a:lnTo>
                <a:lnTo>
                  <a:pt x="397" y="119"/>
                </a:lnTo>
                <a:lnTo>
                  <a:pt x="395" y="103"/>
                </a:lnTo>
                <a:lnTo>
                  <a:pt x="391" y="88"/>
                </a:lnTo>
                <a:lnTo>
                  <a:pt x="387" y="74"/>
                </a:lnTo>
                <a:lnTo>
                  <a:pt x="380" y="62"/>
                </a:lnTo>
                <a:lnTo>
                  <a:pt x="373" y="51"/>
                </a:lnTo>
                <a:lnTo>
                  <a:pt x="364" y="40"/>
                </a:lnTo>
                <a:lnTo>
                  <a:pt x="353" y="32"/>
                </a:lnTo>
                <a:lnTo>
                  <a:pt x="343" y="24"/>
                </a:lnTo>
                <a:lnTo>
                  <a:pt x="330" y="17"/>
                </a:lnTo>
                <a:lnTo>
                  <a:pt x="316" y="13"/>
                </a:lnTo>
                <a:lnTo>
                  <a:pt x="301" y="8"/>
                </a:lnTo>
                <a:lnTo>
                  <a:pt x="285" y="5"/>
                </a:lnTo>
                <a:lnTo>
                  <a:pt x="268" y="2"/>
                </a:lnTo>
                <a:lnTo>
                  <a:pt x="251" y="1"/>
                </a:lnTo>
                <a:lnTo>
                  <a:pt x="231" y="0"/>
                </a:lnTo>
                <a:close/>
                <a:moveTo>
                  <a:pt x="1485" y="373"/>
                </a:moveTo>
                <a:lnTo>
                  <a:pt x="1485" y="373"/>
                </a:lnTo>
                <a:lnTo>
                  <a:pt x="1463" y="380"/>
                </a:lnTo>
                <a:lnTo>
                  <a:pt x="1433" y="389"/>
                </a:lnTo>
                <a:lnTo>
                  <a:pt x="1417" y="392"/>
                </a:lnTo>
                <a:lnTo>
                  <a:pt x="1400" y="396"/>
                </a:lnTo>
                <a:lnTo>
                  <a:pt x="1384" y="398"/>
                </a:lnTo>
                <a:lnTo>
                  <a:pt x="1369" y="398"/>
                </a:lnTo>
                <a:lnTo>
                  <a:pt x="1369" y="398"/>
                </a:lnTo>
                <a:lnTo>
                  <a:pt x="1353" y="398"/>
                </a:lnTo>
                <a:lnTo>
                  <a:pt x="1339" y="396"/>
                </a:lnTo>
                <a:lnTo>
                  <a:pt x="1325" y="391"/>
                </a:lnTo>
                <a:lnTo>
                  <a:pt x="1319" y="389"/>
                </a:lnTo>
                <a:lnTo>
                  <a:pt x="1315" y="385"/>
                </a:lnTo>
                <a:lnTo>
                  <a:pt x="1310" y="381"/>
                </a:lnTo>
                <a:lnTo>
                  <a:pt x="1306" y="377"/>
                </a:lnTo>
                <a:lnTo>
                  <a:pt x="1302" y="372"/>
                </a:lnTo>
                <a:lnTo>
                  <a:pt x="1299" y="366"/>
                </a:lnTo>
                <a:lnTo>
                  <a:pt x="1296" y="360"/>
                </a:lnTo>
                <a:lnTo>
                  <a:pt x="1294" y="353"/>
                </a:lnTo>
                <a:lnTo>
                  <a:pt x="1293" y="345"/>
                </a:lnTo>
                <a:lnTo>
                  <a:pt x="1293" y="337"/>
                </a:lnTo>
                <a:lnTo>
                  <a:pt x="1293" y="337"/>
                </a:lnTo>
                <a:lnTo>
                  <a:pt x="1294" y="323"/>
                </a:lnTo>
                <a:lnTo>
                  <a:pt x="1298" y="310"/>
                </a:lnTo>
                <a:lnTo>
                  <a:pt x="1300" y="305"/>
                </a:lnTo>
                <a:lnTo>
                  <a:pt x="1303" y="299"/>
                </a:lnTo>
                <a:lnTo>
                  <a:pt x="1307" y="294"/>
                </a:lnTo>
                <a:lnTo>
                  <a:pt x="1311" y="290"/>
                </a:lnTo>
                <a:lnTo>
                  <a:pt x="1317" y="286"/>
                </a:lnTo>
                <a:lnTo>
                  <a:pt x="1323" y="283"/>
                </a:lnTo>
                <a:lnTo>
                  <a:pt x="1330" y="279"/>
                </a:lnTo>
                <a:lnTo>
                  <a:pt x="1337" y="277"/>
                </a:lnTo>
                <a:lnTo>
                  <a:pt x="1354" y="273"/>
                </a:lnTo>
                <a:lnTo>
                  <a:pt x="1375" y="271"/>
                </a:lnTo>
                <a:lnTo>
                  <a:pt x="1485" y="268"/>
                </a:lnTo>
                <a:lnTo>
                  <a:pt x="1485" y="373"/>
                </a:lnTo>
                <a:close/>
                <a:moveTo>
                  <a:pt x="1423" y="0"/>
                </a:moveTo>
                <a:lnTo>
                  <a:pt x="1423" y="0"/>
                </a:lnTo>
                <a:lnTo>
                  <a:pt x="1388" y="1"/>
                </a:lnTo>
                <a:lnTo>
                  <a:pt x="1357" y="5"/>
                </a:lnTo>
                <a:lnTo>
                  <a:pt x="1328" y="8"/>
                </a:lnTo>
                <a:lnTo>
                  <a:pt x="1301" y="14"/>
                </a:lnTo>
                <a:lnTo>
                  <a:pt x="1278" y="20"/>
                </a:lnTo>
                <a:lnTo>
                  <a:pt x="1257" y="25"/>
                </a:lnTo>
                <a:lnTo>
                  <a:pt x="1241" y="31"/>
                </a:lnTo>
                <a:lnTo>
                  <a:pt x="1229" y="37"/>
                </a:lnTo>
                <a:lnTo>
                  <a:pt x="1250" y="114"/>
                </a:lnTo>
                <a:lnTo>
                  <a:pt x="1250" y="114"/>
                </a:lnTo>
                <a:lnTo>
                  <a:pt x="1263" y="110"/>
                </a:lnTo>
                <a:lnTo>
                  <a:pt x="1295" y="102"/>
                </a:lnTo>
                <a:lnTo>
                  <a:pt x="1316" y="97"/>
                </a:lnTo>
                <a:lnTo>
                  <a:pt x="1340" y="92"/>
                </a:lnTo>
                <a:lnTo>
                  <a:pt x="1365" y="90"/>
                </a:lnTo>
                <a:lnTo>
                  <a:pt x="1392" y="89"/>
                </a:lnTo>
                <a:lnTo>
                  <a:pt x="1392" y="89"/>
                </a:lnTo>
                <a:lnTo>
                  <a:pt x="1414" y="90"/>
                </a:lnTo>
                <a:lnTo>
                  <a:pt x="1432" y="92"/>
                </a:lnTo>
                <a:lnTo>
                  <a:pt x="1440" y="95"/>
                </a:lnTo>
                <a:lnTo>
                  <a:pt x="1447" y="97"/>
                </a:lnTo>
                <a:lnTo>
                  <a:pt x="1454" y="100"/>
                </a:lnTo>
                <a:lnTo>
                  <a:pt x="1461" y="105"/>
                </a:lnTo>
                <a:lnTo>
                  <a:pt x="1466" y="110"/>
                </a:lnTo>
                <a:lnTo>
                  <a:pt x="1470" y="114"/>
                </a:lnTo>
                <a:lnTo>
                  <a:pt x="1475" y="121"/>
                </a:lnTo>
                <a:lnTo>
                  <a:pt x="1478" y="128"/>
                </a:lnTo>
                <a:lnTo>
                  <a:pt x="1481" y="135"/>
                </a:lnTo>
                <a:lnTo>
                  <a:pt x="1482" y="144"/>
                </a:lnTo>
                <a:lnTo>
                  <a:pt x="1483" y="153"/>
                </a:lnTo>
                <a:lnTo>
                  <a:pt x="1484" y="164"/>
                </a:lnTo>
                <a:lnTo>
                  <a:pt x="1484" y="197"/>
                </a:lnTo>
                <a:lnTo>
                  <a:pt x="1392" y="197"/>
                </a:lnTo>
                <a:lnTo>
                  <a:pt x="1392" y="197"/>
                </a:lnTo>
                <a:lnTo>
                  <a:pt x="1364" y="198"/>
                </a:lnTo>
                <a:lnTo>
                  <a:pt x="1339" y="201"/>
                </a:lnTo>
                <a:lnTo>
                  <a:pt x="1316" y="204"/>
                </a:lnTo>
                <a:lnTo>
                  <a:pt x="1295" y="210"/>
                </a:lnTo>
                <a:lnTo>
                  <a:pt x="1277" y="216"/>
                </a:lnTo>
                <a:lnTo>
                  <a:pt x="1261" y="224"/>
                </a:lnTo>
                <a:lnTo>
                  <a:pt x="1247" y="232"/>
                </a:lnTo>
                <a:lnTo>
                  <a:pt x="1234" y="242"/>
                </a:lnTo>
                <a:lnTo>
                  <a:pt x="1223" y="253"/>
                </a:lnTo>
                <a:lnTo>
                  <a:pt x="1215" y="264"/>
                </a:lnTo>
                <a:lnTo>
                  <a:pt x="1207" y="276"/>
                </a:lnTo>
                <a:lnTo>
                  <a:pt x="1201" y="288"/>
                </a:lnTo>
                <a:lnTo>
                  <a:pt x="1198" y="302"/>
                </a:lnTo>
                <a:lnTo>
                  <a:pt x="1194" y="316"/>
                </a:lnTo>
                <a:lnTo>
                  <a:pt x="1192" y="330"/>
                </a:lnTo>
                <a:lnTo>
                  <a:pt x="1192" y="344"/>
                </a:lnTo>
                <a:lnTo>
                  <a:pt x="1192" y="344"/>
                </a:lnTo>
                <a:lnTo>
                  <a:pt x="1193" y="362"/>
                </a:lnTo>
                <a:lnTo>
                  <a:pt x="1195" y="380"/>
                </a:lnTo>
                <a:lnTo>
                  <a:pt x="1200" y="395"/>
                </a:lnTo>
                <a:lnTo>
                  <a:pt x="1206" y="408"/>
                </a:lnTo>
                <a:lnTo>
                  <a:pt x="1212" y="421"/>
                </a:lnTo>
                <a:lnTo>
                  <a:pt x="1222" y="433"/>
                </a:lnTo>
                <a:lnTo>
                  <a:pt x="1231" y="442"/>
                </a:lnTo>
                <a:lnTo>
                  <a:pt x="1241" y="450"/>
                </a:lnTo>
                <a:lnTo>
                  <a:pt x="1253" y="458"/>
                </a:lnTo>
                <a:lnTo>
                  <a:pt x="1265" y="464"/>
                </a:lnTo>
                <a:lnTo>
                  <a:pt x="1278" y="468"/>
                </a:lnTo>
                <a:lnTo>
                  <a:pt x="1291" y="473"/>
                </a:lnTo>
                <a:lnTo>
                  <a:pt x="1305" y="475"/>
                </a:lnTo>
                <a:lnTo>
                  <a:pt x="1318" y="478"/>
                </a:lnTo>
                <a:lnTo>
                  <a:pt x="1332" y="479"/>
                </a:lnTo>
                <a:lnTo>
                  <a:pt x="1346" y="480"/>
                </a:lnTo>
                <a:lnTo>
                  <a:pt x="1346" y="480"/>
                </a:lnTo>
                <a:lnTo>
                  <a:pt x="1362" y="479"/>
                </a:lnTo>
                <a:lnTo>
                  <a:pt x="1377" y="478"/>
                </a:lnTo>
                <a:lnTo>
                  <a:pt x="1403" y="474"/>
                </a:lnTo>
                <a:lnTo>
                  <a:pt x="1428" y="468"/>
                </a:lnTo>
                <a:lnTo>
                  <a:pt x="1447" y="462"/>
                </a:lnTo>
                <a:lnTo>
                  <a:pt x="1463" y="456"/>
                </a:lnTo>
                <a:lnTo>
                  <a:pt x="1476" y="450"/>
                </a:lnTo>
                <a:lnTo>
                  <a:pt x="1484" y="445"/>
                </a:lnTo>
                <a:lnTo>
                  <a:pt x="1489" y="444"/>
                </a:lnTo>
                <a:lnTo>
                  <a:pt x="1489" y="444"/>
                </a:lnTo>
                <a:lnTo>
                  <a:pt x="1491" y="445"/>
                </a:lnTo>
                <a:lnTo>
                  <a:pt x="1494" y="447"/>
                </a:lnTo>
                <a:lnTo>
                  <a:pt x="1501" y="450"/>
                </a:lnTo>
                <a:lnTo>
                  <a:pt x="1510" y="453"/>
                </a:lnTo>
                <a:lnTo>
                  <a:pt x="1524" y="457"/>
                </a:lnTo>
                <a:lnTo>
                  <a:pt x="1540" y="460"/>
                </a:lnTo>
                <a:lnTo>
                  <a:pt x="1562" y="462"/>
                </a:lnTo>
                <a:lnTo>
                  <a:pt x="1589" y="463"/>
                </a:lnTo>
                <a:lnTo>
                  <a:pt x="1589" y="137"/>
                </a:lnTo>
                <a:lnTo>
                  <a:pt x="1589" y="137"/>
                </a:lnTo>
                <a:lnTo>
                  <a:pt x="1589" y="119"/>
                </a:lnTo>
                <a:lnTo>
                  <a:pt x="1586" y="103"/>
                </a:lnTo>
                <a:lnTo>
                  <a:pt x="1583" y="88"/>
                </a:lnTo>
                <a:lnTo>
                  <a:pt x="1577" y="74"/>
                </a:lnTo>
                <a:lnTo>
                  <a:pt x="1571" y="62"/>
                </a:lnTo>
                <a:lnTo>
                  <a:pt x="1563" y="51"/>
                </a:lnTo>
                <a:lnTo>
                  <a:pt x="1555" y="40"/>
                </a:lnTo>
                <a:lnTo>
                  <a:pt x="1545" y="32"/>
                </a:lnTo>
                <a:lnTo>
                  <a:pt x="1533" y="24"/>
                </a:lnTo>
                <a:lnTo>
                  <a:pt x="1521" y="17"/>
                </a:lnTo>
                <a:lnTo>
                  <a:pt x="1508" y="13"/>
                </a:lnTo>
                <a:lnTo>
                  <a:pt x="1493" y="8"/>
                </a:lnTo>
                <a:lnTo>
                  <a:pt x="1477" y="5"/>
                </a:lnTo>
                <a:lnTo>
                  <a:pt x="1460" y="2"/>
                </a:lnTo>
                <a:lnTo>
                  <a:pt x="1441" y="1"/>
                </a:lnTo>
                <a:lnTo>
                  <a:pt x="1423" y="0"/>
                </a:lnTo>
                <a:close/>
                <a:moveTo>
                  <a:pt x="3080" y="355"/>
                </a:moveTo>
                <a:lnTo>
                  <a:pt x="3080" y="355"/>
                </a:lnTo>
                <a:lnTo>
                  <a:pt x="3055" y="366"/>
                </a:lnTo>
                <a:lnTo>
                  <a:pt x="3040" y="372"/>
                </a:lnTo>
                <a:lnTo>
                  <a:pt x="3024" y="376"/>
                </a:lnTo>
                <a:lnTo>
                  <a:pt x="3007" y="381"/>
                </a:lnTo>
                <a:lnTo>
                  <a:pt x="2989" y="384"/>
                </a:lnTo>
                <a:lnTo>
                  <a:pt x="2970" y="387"/>
                </a:lnTo>
                <a:lnTo>
                  <a:pt x="2951" y="388"/>
                </a:lnTo>
                <a:lnTo>
                  <a:pt x="2951" y="388"/>
                </a:lnTo>
                <a:lnTo>
                  <a:pt x="2938" y="388"/>
                </a:lnTo>
                <a:lnTo>
                  <a:pt x="2927" y="387"/>
                </a:lnTo>
                <a:lnTo>
                  <a:pt x="2916" y="384"/>
                </a:lnTo>
                <a:lnTo>
                  <a:pt x="2908" y="382"/>
                </a:lnTo>
                <a:lnTo>
                  <a:pt x="2900" y="378"/>
                </a:lnTo>
                <a:lnTo>
                  <a:pt x="2893" y="374"/>
                </a:lnTo>
                <a:lnTo>
                  <a:pt x="2887" y="368"/>
                </a:lnTo>
                <a:lnTo>
                  <a:pt x="2883" y="362"/>
                </a:lnTo>
                <a:lnTo>
                  <a:pt x="2878" y="355"/>
                </a:lnTo>
                <a:lnTo>
                  <a:pt x="2875" y="348"/>
                </a:lnTo>
                <a:lnTo>
                  <a:pt x="2872" y="339"/>
                </a:lnTo>
                <a:lnTo>
                  <a:pt x="2870" y="330"/>
                </a:lnTo>
                <a:lnTo>
                  <a:pt x="2868" y="308"/>
                </a:lnTo>
                <a:lnTo>
                  <a:pt x="2868" y="283"/>
                </a:lnTo>
                <a:lnTo>
                  <a:pt x="2868" y="5"/>
                </a:lnTo>
                <a:lnTo>
                  <a:pt x="2852" y="5"/>
                </a:lnTo>
                <a:lnTo>
                  <a:pt x="2852" y="5"/>
                </a:lnTo>
                <a:lnTo>
                  <a:pt x="2830" y="5"/>
                </a:lnTo>
                <a:lnTo>
                  <a:pt x="2803" y="7"/>
                </a:lnTo>
                <a:lnTo>
                  <a:pt x="2778" y="9"/>
                </a:lnTo>
                <a:lnTo>
                  <a:pt x="2763" y="12"/>
                </a:lnTo>
                <a:lnTo>
                  <a:pt x="2763" y="295"/>
                </a:lnTo>
                <a:lnTo>
                  <a:pt x="2763" y="295"/>
                </a:lnTo>
                <a:lnTo>
                  <a:pt x="2763" y="318"/>
                </a:lnTo>
                <a:lnTo>
                  <a:pt x="2764" y="339"/>
                </a:lnTo>
                <a:lnTo>
                  <a:pt x="2767" y="359"/>
                </a:lnTo>
                <a:lnTo>
                  <a:pt x="2769" y="377"/>
                </a:lnTo>
                <a:lnTo>
                  <a:pt x="2774" y="393"/>
                </a:lnTo>
                <a:lnTo>
                  <a:pt x="2779" y="408"/>
                </a:lnTo>
                <a:lnTo>
                  <a:pt x="2786" y="422"/>
                </a:lnTo>
                <a:lnTo>
                  <a:pt x="2794" y="434"/>
                </a:lnTo>
                <a:lnTo>
                  <a:pt x="2803" y="445"/>
                </a:lnTo>
                <a:lnTo>
                  <a:pt x="2815" y="455"/>
                </a:lnTo>
                <a:lnTo>
                  <a:pt x="2829" y="462"/>
                </a:lnTo>
                <a:lnTo>
                  <a:pt x="2843" y="468"/>
                </a:lnTo>
                <a:lnTo>
                  <a:pt x="2860" y="473"/>
                </a:lnTo>
                <a:lnTo>
                  <a:pt x="2878" y="477"/>
                </a:lnTo>
                <a:lnTo>
                  <a:pt x="2899" y="479"/>
                </a:lnTo>
                <a:lnTo>
                  <a:pt x="2922" y="480"/>
                </a:lnTo>
                <a:lnTo>
                  <a:pt x="2922" y="480"/>
                </a:lnTo>
                <a:lnTo>
                  <a:pt x="2940" y="479"/>
                </a:lnTo>
                <a:lnTo>
                  <a:pt x="2956" y="478"/>
                </a:lnTo>
                <a:lnTo>
                  <a:pt x="2973" y="477"/>
                </a:lnTo>
                <a:lnTo>
                  <a:pt x="2987" y="473"/>
                </a:lnTo>
                <a:lnTo>
                  <a:pt x="3014" y="467"/>
                </a:lnTo>
                <a:lnTo>
                  <a:pt x="3037" y="460"/>
                </a:lnTo>
                <a:lnTo>
                  <a:pt x="3055" y="453"/>
                </a:lnTo>
                <a:lnTo>
                  <a:pt x="3068" y="448"/>
                </a:lnTo>
                <a:lnTo>
                  <a:pt x="3082" y="442"/>
                </a:lnTo>
                <a:lnTo>
                  <a:pt x="3082" y="442"/>
                </a:lnTo>
                <a:lnTo>
                  <a:pt x="3089" y="445"/>
                </a:lnTo>
                <a:lnTo>
                  <a:pt x="3097" y="449"/>
                </a:lnTo>
                <a:lnTo>
                  <a:pt x="3108" y="452"/>
                </a:lnTo>
                <a:lnTo>
                  <a:pt x="3122" y="456"/>
                </a:lnTo>
                <a:lnTo>
                  <a:pt x="3139" y="459"/>
                </a:lnTo>
                <a:lnTo>
                  <a:pt x="3160" y="462"/>
                </a:lnTo>
                <a:lnTo>
                  <a:pt x="3184" y="463"/>
                </a:lnTo>
                <a:lnTo>
                  <a:pt x="3184" y="12"/>
                </a:lnTo>
                <a:lnTo>
                  <a:pt x="3184" y="12"/>
                </a:lnTo>
                <a:lnTo>
                  <a:pt x="3149" y="7"/>
                </a:lnTo>
                <a:lnTo>
                  <a:pt x="3123" y="6"/>
                </a:lnTo>
                <a:lnTo>
                  <a:pt x="3100" y="5"/>
                </a:lnTo>
                <a:lnTo>
                  <a:pt x="3080" y="5"/>
                </a:lnTo>
                <a:lnTo>
                  <a:pt x="3080" y="355"/>
                </a:lnTo>
                <a:close/>
                <a:moveTo>
                  <a:pt x="3307" y="463"/>
                </a:moveTo>
                <a:lnTo>
                  <a:pt x="3307" y="463"/>
                </a:lnTo>
                <a:lnTo>
                  <a:pt x="3319" y="465"/>
                </a:lnTo>
                <a:lnTo>
                  <a:pt x="3351" y="471"/>
                </a:lnTo>
                <a:lnTo>
                  <a:pt x="3374" y="474"/>
                </a:lnTo>
                <a:lnTo>
                  <a:pt x="3400" y="477"/>
                </a:lnTo>
                <a:lnTo>
                  <a:pt x="3430" y="479"/>
                </a:lnTo>
                <a:lnTo>
                  <a:pt x="3463" y="480"/>
                </a:lnTo>
                <a:lnTo>
                  <a:pt x="3463" y="480"/>
                </a:lnTo>
                <a:lnTo>
                  <a:pt x="3480" y="479"/>
                </a:lnTo>
                <a:lnTo>
                  <a:pt x="3496" y="478"/>
                </a:lnTo>
                <a:lnTo>
                  <a:pt x="3513" y="477"/>
                </a:lnTo>
                <a:lnTo>
                  <a:pt x="3529" y="473"/>
                </a:lnTo>
                <a:lnTo>
                  <a:pt x="3547" y="470"/>
                </a:lnTo>
                <a:lnTo>
                  <a:pt x="3563" y="464"/>
                </a:lnTo>
                <a:lnTo>
                  <a:pt x="3578" y="458"/>
                </a:lnTo>
                <a:lnTo>
                  <a:pt x="3593" y="451"/>
                </a:lnTo>
                <a:lnTo>
                  <a:pt x="3605" y="442"/>
                </a:lnTo>
                <a:lnTo>
                  <a:pt x="3618" y="432"/>
                </a:lnTo>
                <a:lnTo>
                  <a:pt x="3629" y="420"/>
                </a:lnTo>
                <a:lnTo>
                  <a:pt x="3639" y="407"/>
                </a:lnTo>
                <a:lnTo>
                  <a:pt x="3647" y="392"/>
                </a:lnTo>
                <a:lnTo>
                  <a:pt x="3652" y="375"/>
                </a:lnTo>
                <a:lnTo>
                  <a:pt x="3656" y="357"/>
                </a:lnTo>
                <a:lnTo>
                  <a:pt x="3657" y="337"/>
                </a:lnTo>
                <a:lnTo>
                  <a:pt x="3657" y="337"/>
                </a:lnTo>
                <a:lnTo>
                  <a:pt x="3656" y="323"/>
                </a:lnTo>
                <a:lnTo>
                  <a:pt x="3655" y="310"/>
                </a:lnTo>
                <a:lnTo>
                  <a:pt x="3651" y="299"/>
                </a:lnTo>
                <a:lnTo>
                  <a:pt x="3647" y="287"/>
                </a:lnTo>
                <a:lnTo>
                  <a:pt x="3641" y="278"/>
                </a:lnTo>
                <a:lnTo>
                  <a:pt x="3634" y="268"/>
                </a:lnTo>
                <a:lnTo>
                  <a:pt x="3626" y="260"/>
                </a:lnTo>
                <a:lnTo>
                  <a:pt x="3618" y="252"/>
                </a:lnTo>
                <a:lnTo>
                  <a:pt x="3608" y="243"/>
                </a:lnTo>
                <a:lnTo>
                  <a:pt x="3596" y="237"/>
                </a:lnTo>
                <a:lnTo>
                  <a:pt x="3585" y="228"/>
                </a:lnTo>
                <a:lnTo>
                  <a:pt x="3571" y="223"/>
                </a:lnTo>
                <a:lnTo>
                  <a:pt x="3542" y="210"/>
                </a:lnTo>
                <a:lnTo>
                  <a:pt x="3510" y="197"/>
                </a:lnTo>
                <a:lnTo>
                  <a:pt x="3510" y="197"/>
                </a:lnTo>
                <a:lnTo>
                  <a:pt x="3474" y="183"/>
                </a:lnTo>
                <a:lnTo>
                  <a:pt x="3459" y="177"/>
                </a:lnTo>
                <a:lnTo>
                  <a:pt x="3445" y="170"/>
                </a:lnTo>
                <a:lnTo>
                  <a:pt x="3434" y="162"/>
                </a:lnTo>
                <a:lnTo>
                  <a:pt x="3429" y="157"/>
                </a:lnTo>
                <a:lnTo>
                  <a:pt x="3426" y="152"/>
                </a:lnTo>
                <a:lnTo>
                  <a:pt x="3422" y="148"/>
                </a:lnTo>
                <a:lnTo>
                  <a:pt x="3420" y="142"/>
                </a:lnTo>
                <a:lnTo>
                  <a:pt x="3419" y="136"/>
                </a:lnTo>
                <a:lnTo>
                  <a:pt x="3419" y="130"/>
                </a:lnTo>
                <a:lnTo>
                  <a:pt x="3419" y="130"/>
                </a:lnTo>
                <a:lnTo>
                  <a:pt x="3419" y="123"/>
                </a:lnTo>
                <a:lnTo>
                  <a:pt x="3421" y="117"/>
                </a:lnTo>
                <a:lnTo>
                  <a:pt x="3426" y="108"/>
                </a:lnTo>
                <a:lnTo>
                  <a:pt x="3433" y="100"/>
                </a:lnTo>
                <a:lnTo>
                  <a:pt x="3437" y="97"/>
                </a:lnTo>
                <a:lnTo>
                  <a:pt x="3442" y="93"/>
                </a:lnTo>
                <a:lnTo>
                  <a:pt x="3449" y="91"/>
                </a:lnTo>
                <a:lnTo>
                  <a:pt x="3456" y="88"/>
                </a:lnTo>
                <a:lnTo>
                  <a:pt x="3464" y="85"/>
                </a:lnTo>
                <a:lnTo>
                  <a:pt x="3472" y="84"/>
                </a:lnTo>
                <a:lnTo>
                  <a:pt x="3482" y="83"/>
                </a:lnTo>
                <a:lnTo>
                  <a:pt x="3494" y="83"/>
                </a:lnTo>
                <a:lnTo>
                  <a:pt x="3494" y="83"/>
                </a:lnTo>
                <a:lnTo>
                  <a:pt x="3516" y="84"/>
                </a:lnTo>
                <a:lnTo>
                  <a:pt x="3537" y="87"/>
                </a:lnTo>
                <a:lnTo>
                  <a:pt x="3557" y="91"/>
                </a:lnTo>
                <a:lnTo>
                  <a:pt x="3575" y="96"/>
                </a:lnTo>
                <a:lnTo>
                  <a:pt x="3602" y="105"/>
                </a:lnTo>
                <a:lnTo>
                  <a:pt x="3612" y="110"/>
                </a:lnTo>
                <a:lnTo>
                  <a:pt x="3639" y="33"/>
                </a:lnTo>
                <a:lnTo>
                  <a:pt x="3639" y="33"/>
                </a:lnTo>
                <a:lnTo>
                  <a:pt x="3618" y="24"/>
                </a:lnTo>
                <a:lnTo>
                  <a:pt x="3603" y="18"/>
                </a:lnTo>
                <a:lnTo>
                  <a:pt x="3585" y="14"/>
                </a:lnTo>
                <a:lnTo>
                  <a:pt x="3564" y="8"/>
                </a:lnTo>
                <a:lnTo>
                  <a:pt x="3540" y="5"/>
                </a:lnTo>
                <a:lnTo>
                  <a:pt x="3513" y="1"/>
                </a:lnTo>
                <a:lnTo>
                  <a:pt x="3484" y="0"/>
                </a:lnTo>
                <a:lnTo>
                  <a:pt x="3484" y="0"/>
                </a:lnTo>
                <a:lnTo>
                  <a:pt x="3468" y="1"/>
                </a:lnTo>
                <a:lnTo>
                  <a:pt x="3452" y="2"/>
                </a:lnTo>
                <a:lnTo>
                  <a:pt x="3436" y="5"/>
                </a:lnTo>
                <a:lnTo>
                  <a:pt x="3421" y="9"/>
                </a:lnTo>
                <a:lnTo>
                  <a:pt x="3406" y="14"/>
                </a:lnTo>
                <a:lnTo>
                  <a:pt x="3392" y="20"/>
                </a:lnTo>
                <a:lnTo>
                  <a:pt x="3379" y="27"/>
                </a:lnTo>
                <a:lnTo>
                  <a:pt x="3366" y="35"/>
                </a:lnTo>
                <a:lnTo>
                  <a:pt x="3354" y="44"/>
                </a:lnTo>
                <a:lnTo>
                  <a:pt x="3344" y="53"/>
                </a:lnTo>
                <a:lnTo>
                  <a:pt x="3335" y="65"/>
                </a:lnTo>
                <a:lnTo>
                  <a:pt x="3328" y="77"/>
                </a:lnTo>
                <a:lnTo>
                  <a:pt x="3321" y="90"/>
                </a:lnTo>
                <a:lnTo>
                  <a:pt x="3316" y="105"/>
                </a:lnTo>
                <a:lnTo>
                  <a:pt x="3314" y="120"/>
                </a:lnTo>
                <a:lnTo>
                  <a:pt x="3313" y="137"/>
                </a:lnTo>
                <a:lnTo>
                  <a:pt x="3313" y="137"/>
                </a:lnTo>
                <a:lnTo>
                  <a:pt x="3314" y="153"/>
                </a:lnTo>
                <a:lnTo>
                  <a:pt x="3316" y="168"/>
                </a:lnTo>
                <a:lnTo>
                  <a:pt x="3321" y="183"/>
                </a:lnTo>
                <a:lnTo>
                  <a:pt x="3328" y="196"/>
                </a:lnTo>
                <a:lnTo>
                  <a:pt x="3335" y="208"/>
                </a:lnTo>
                <a:lnTo>
                  <a:pt x="3344" y="218"/>
                </a:lnTo>
                <a:lnTo>
                  <a:pt x="3354" y="227"/>
                </a:lnTo>
                <a:lnTo>
                  <a:pt x="3365" y="235"/>
                </a:lnTo>
                <a:lnTo>
                  <a:pt x="3376" y="243"/>
                </a:lnTo>
                <a:lnTo>
                  <a:pt x="3389" y="250"/>
                </a:lnTo>
                <a:lnTo>
                  <a:pt x="3402" y="257"/>
                </a:lnTo>
                <a:lnTo>
                  <a:pt x="3414" y="263"/>
                </a:lnTo>
                <a:lnTo>
                  <a:pt x="3441" y="272"/>
                </a:lnTo>
                <a:lnTo>
                  <a:pt x="3467" y="282"/>
                </a:lnTo>
                <a:lnTo>
                  <a:pt x="3467" y="282"/>
                </a:lnTo>
                <a:lnTo>
                  <a:pt x="3499" y="293"/>
                </a:lnTo>
                <a:lnTo>
                  <a:pt x="3514" y="299"/>
                </a:lnTo>
                <a:lnTo>
                  <a:pt x="3527" y="306"/>
                </a:lnTo>
                <a:lnTo>
                  <a:pt x="3537" y="314"/>
                </a:lnTo>
                <a:lnTo>
                  <a:pt x="3544" y="322"/>
                </a:lnTo>
                <a:lnTo>
                  <a:pt x="3548" y="327"/>
                </a:lnTo>
                <a:lnTo>
                  <a:pt x="3550" y="332"/>
                </a:lnTo>
                <a:lnTo>
                  <a:pt x="3551" y="337"/>
                </a:lnTo>
                <a:lnTo>
                  <a:pt x="3551" y="343"/>
                </a:lnTo>
                <a:lnTo>
                  <a:pt x="3551" y="343"/>
                </a:lnTo>
                <a:lnTo>
                  <a:pt x="3551" y="353"/>
                </a:lnTo>
                <a:lnTo>
                  <a:pt x="3548" y="363"/>
                </a:lnTo>
                <a:lnTo>
                  <a:pt x="3545" y="368"/>
                </a:lnTo>
                <a:lnTo>
                  <a:pt x="3542" y="373"/>
                </a:lnTo>
                <a:lnTo>
                  <a:pt x="3539" y="376"/>
                </a:lnTo>
                <a:lnTo>
                  <a:pt x="3534" y="381"/>
                </a:lnTo>
                <a:lnTo>
                  <a:pt x="3528" y="384"/>
                </a:lnTo>
                <a:lnTo>
                  <a:pt x="3521" y="388"/>
                </a:lnTo>
                <a:lnTo>
                  <a:pt x="3514" y="390"/>
                </a:lnTo>
                <a:lnTo>
                  <a:pt x="3505" y="392"/>
                </a:lnTo>
                <a:lnTo>
                  <a:pt x="3495" y="395"/>
                </a:lnTo>
                <a:lnTo>
                  <a:pt x="3484" y="396"/>
                </a:lnTo>
                <a:lnTo>
                  <a:pt x="3458" y="397"/>
                </a:lnTo>
                <a:lnTo>
                  <a:pt x="3458" y="397"/>
                </a:lnTo>
                <a:lnTo>
                  <a:pt x="3434" y="397"/>
                </a:lnTo>
                <a:lnTo>
                  <a:pt x="3411" y="395"/>
                </a:lnTo>
                <a:lnTo>
                  <a:pt x="3368" y="390"/>
                </a:lnTo>
                <a:lnTo>
                  <a:pt x="3338" y="385"/>
                </a:lnTo>
                <a:lnTo>
                  <a:pt x="3327" y="383"/>
                </a:lnTo>
                <a:lnTo>
                  <a:pt x="3307" y="463"/>
                </a:lnTo>
                <a:close/>
                <a:moveTo>
                  <a:pt x="1845" y="90"/>
                </a:moveTo>
                <a:lnTo>
                  <a:pt x="1845" y="90"/>
                </a:lnTo>
                <a:lnTo>
                  <a:pt x="1861" y="87"/>
                </a:lnTo>
                <a:lnTo>
                  <a:pt x="1881" y="84"/>
                </a:lnTo>
                <a:lnTo>
                  <a:pt x="1904" y="82"/>
                </a:lnTo>
                <a:lnTo>
                  <a:pt x="1928" y="82"/>
                </a:lnTo>
                <a:lnTo>
                  <a:pt x="1928" y="82"/>
                </a:lnTo>
                <a:lnTo>
                  <a:pt x="1943" y="82"/>
                </a:lnTo>
                <a:lnTo>
                  <a:pt x="1956" y="83"/>
                </a:lnTo>
                <a:lnTo>
                  <a:pt x="1969" y="87"/>
                </a:lnTo>
                <a:lnTo>
                  <a:pt x="1982" y="90"/>
                </a:lnTo>
                <a:lnTo>
                  <a:pt x="1994" y="95"/>
                </a:lnTo>
                <a:lnTo>
                  <a:pt x="2004" y="100"/>
                </a:lnTo>
                <a:lnTo>
                  <a:pt x="2015" y="108"/>
                </a:lnTo>
                <a:lnTo>
                  <a:pt x="2025" y="117"/>
                </a:lnTo>
                <a:lnTo>
                  <a:pt x="2033" y="127"/>
                </a:lnTo>
                <a:lnTo>
                  <a:pt x="2041" y="137"/>
                </a:lnTo>
                <a:lnTo>
                  <a:pt x="2048" y="150"/>
                </a:lnTo>
                <a:lnTo>
                  <a:pt x="2053" y="165"/>
                </a:lnTo>
                <a:lnTo>
                  <a:pt x="2058" y="180"/>
                </a:lnTo>
                <a:lnTo>
                  <a:pt x="2061" y="197"/>
                </a:lnTo>
                <a:lnTo>
                  <a:pt x="2063" y="216"/>
                </a:lnTo>
                <a:lnTo>
                  <a:pt x="2064" y="237"/>
                </a:lnTo>
                <a:lnTo>
                  <a:pt x="2064" y="237"/>
                </a:lnTo>
                <a:lnTo>
                  <a:pt x="2064" y="256"/>
                </a:lnTo>
                <a:lnTo>
                  <a:pt x="2063" y="275"/>
                </a:lnTo>
                <a:lnTo>
                  <a:pt x="2060" y="292"/>
                </a:lnTo>
                <a:lnTo>
                  <a:pt x="2057" y="308"/>
                </a:lnTo>
                <a:lnTo>
                  <a:pt x="2053" y="323"/>
                </a:lnTo>
                <a:lnTo>
                  <a:pt x="2049" y="336"/>
                </a:lnTo>
                <a:lnTo>
                  <a:pt x="2042" y="348"/>
                </a:lnTo>
                <a:lnTo>
                  <a:pt x="2035" y="359"/>
                </a:lnTo>
                <a:lnTo>
                  <a:pt x="2026" y="368"/>
                </a:lnTo>
                <a:lnTo>
                  <a:pt x="2015" y="376"/>
                </a:lnTo>
                <a:lnTo>
                  <a:pt x="2004" y="383"/>
                </a:lnTo>
                <a:lnTo>
                  <a:pt x="1990" y="389"/>
                </a:lnTo>
                <a:lnTo>
                  <a:pt x="1975" y="392"/>
                </a:lnTo>
                <a:lnTo>
                  <a:pt x="1958" y="396"/>
                </a:lnTo>
                <a:lnTo>
                  <a:pt x="1940" y="398"/>
                </a:lnTo>
                <a:lnTo>
                  <a:pt x="1919" y="398"/>
                </a:lnTo>
                <a:lnTo>
                  <a:pt x="1919" y="398"/>
                </a:lnTo>
                <a:lnTo>
                  <a:pt x="1892" y="397"/>
                </a:lnTo>
                <a:lnTo>
                  <a:pt x="1868" y="396"/>
                </a:lnTo>
                <a:lnTo>
                  <a:pt x="1845" y="393"/>
                </a:lnTo>
                <a:lnTo>
                  <a:pt x="1845" y="90"/>
                </a:lnTo>
                <a:close/>
                <a:moveTo>
                  <a:pt x="1934" y="0"/>
                </a:moveTo>
                <a:lnTo>
                  <a:pt x="1934" y="0"/>
                </a:lnTo>
                <a:lnTo>
                  <a:pt x="1910" y="1"/>
                </a:lnTo>
                <a:lnTo>
                  <a:pt x="1885" y="2"/>
                </a:lnTo>
                <a:lnTo>
                  <a:pt x="1860" y="5"/>
                </a:lnTo>
                <a:lnTo>
                  <a:pt x="1834" y="8"/>
                </a:lnTo>
                <a:lnTo>
                  <a:pt x="1808" y="12"/>
                </a:lnTo>
                <a:lnTo>
                  <a:pt x="1784" y="16"/>
                </a:lnTo>
                <a:lnTo>
                  <a:pt x="1761" y="22"/>
                </a:lnTo>
                <a:lnTo>
                  <a:pt x="1740" y="29"/>
                </a:lnTo>
                <a:lnTo>
                  <a:pt x="1740" y="465"/>
                </a:lnTo>
                <a:lnTo>
                  <a:pt x="1740" y="465"/>
                </a:lnTo>
                <a:lnTo>
                  <a:pt x="1758" y="468"/>
                </a:lnTo>
                <a:lnTo>
                  <a:pt x="1778" y="471"/>
                </a:lnTo>
                <a:lnTo>
                  <a:pt x="1823" y="475"/>
                </a:lnTo>
                <a:lnTo>
                  <a:pt x="1872" y="479"/>
                </a:lnTo>
                <a:lnTo>
                  <a:pt x="1915" y="480"/>
                </a:lnTo>
                <a:lnTo>
                  <a:pt x="1915" y="480"/>
                </a:lnTo>
                <a:lnTo>
                  <a:pt x="1950" y="479"/>
                </a:lnTo>
                <a:lnTo>
                  <a:pt x="1980" y="477"/>
                </a:lnTo>
                <a:lnTo>
                  <a:pt x="2009" y="472"/>
                </a:lnTo>
                <a:lnTo>
                  <a:pt x="2035" y="465"/>
                </a:lnTo>
                <a:lnTo>
                  <a:pt x="2058" y="458"/>
                </a:lnTo>
                <a:lnTo>
                  <a:pt x="2080" y="448"/>
                </a:lnTo>
                <a:lnTo>
                  <a:pt x="2089" y="442"/>
                </a:lnTo>
                <a:lnTo>
                  <a:pt x="2098" y="436"/>
                </a:lnTo>
                <a:lnTo>
                  <a:pt x="2107" y="429"/>
                </a:lnTo>
                <a:lnTo>
                  <a:pt x="2116" y="422"/>
                </a:lnTo>
                <a:lnTo>
                  <a:pt x="2122" y="414"/>
                </a:lnTo>
                <a:lnTo>
                  <a:pt x="2129" y="406"/>
                </a:lnTo>
                <a:lnTo>
                  <a:pt x="2136" y="398"/>
                </a:lnTo>
                <a:lnTo>
                  <a:pt x="2142" y="389"/>
                </a:lnTo>
                <a:lnTo>
                  <a:pt x="2147" y="378"/>
                </a:lnTo>
                <a:lnTo>
                  <a:pt x="2152" y="369"/>
                </a:lnTo>
                <a:lnTo>
                  <a:pt x="2160" y="346"/>
                </a:lnTo>
                <a:lnTo>
                  <a:pt x="2166" y="322"/>
                </a:lnTo>
                <a:lnTo>
                  <a:pt x="2171" y="297"/>
                </a:lnTo>
                <a:lnTo>
                  <a:pt x="2173" y="268"/>
                </a:lnTo>
                <a:lnTo>
                  <a:pt x="2174" y="237"/>
                </a:lnTo>
                <a:lnTo>
                  <a:pt x="2174" y="237"/>
                </a:lnTo>
                <a:lnTo>
                  <a:pt x="2173" y="210"/>
                </a:lnTo>
                <a:lnTo>
                  <a:pt x="2170" y="183"/>
                </a:lnTo>
                <a:lnTo>
                  <a:pt x="2165" y="160"/>
                </a:lnTo>
                <a:lnTo>
                  <a:pt x="2158" y="137"/>
                </a:lnTo>
                <a:lnTo>
                  <a:pt x="2149" y="117"/>
                </a:lnTo>
                <a:lnTo>
                  <a:pt x="2137" y="97"/>
                </a:lnTo>
                <a:lnTo>
                  <a:pt x="2125" y="80"/>
                </a:lnTo>
                <a:lnTo>
                  <a:pt x="2110" y="63"/>
                </a:lnTo>
                <a:lnTo>
                  <a:pt x="2094" y="48"/>
                </a:lnTo>
                <a:lnTo>
                  <a:pt x="2075" y="36"/>
                </a:lnTo>
                <a:lnTo>
                  <a:pt x="2056" y="25"/>
                </a:lnTo>
                <a:lnTo>
                  <a:pt x="2034" y="16"/>
                </a:lnTo>
                <a:lnTo>
                  <a:pt x="2011" y="9"/>
                </a:lnTo>
                <a:lnTo>
                  <a:pt x="1987" y="5"/>
                </a:lnTo>
                <a:lnTo>
                  <a:pt x="1960" y="1"/>
                </a:lnTo>
                <a:lnTo>
                  <a:pt x="193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41" name="Text Box 12"/>
          <p:cNvSpPr txBox="1">
            <a:spLocks noChangeArrowheads="1"/>
          </p:cNvSpPr>
          <p:nvPr userDrawn="1"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  <p:sp>
        <p:nvSpPr>
          <p:cNvPr id="53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-14179" y="4680096"/>
            <a:ext cx="2555775" cy="1800079"/>
          </a:xfrm>
          <a:custGeom>
            <a:avLst/>
            <a:gdLst>
              <a:gd name="connsiteX0" fmla="*/ 0 w 2555775"/>
              <a:gd name="connsiteY0" fmla="*/ 0 h 1800079"/>
              <a:gd name="connsiteX1" fmla="*/ 2555775 w 2555775"/>
              <a:gd name="connsiteY1" fmla="*/ 0 h 1800079"/>
              <a:gd name="connsiteX2" fmla="*/ 2555775 w 2555775"/>
              <a:gd name="connsiteY2" fmla="*/ 1800079 h 1800079"/>
              <a:gd name="connsiteX3" fmla="*/ 0 w 2555775"/>
              <a:gd name="connsiteY3" fmla="*/ 1800079 h 1800079"/>
              <a:gd name="connsiteX4" fmla="*/ 0 w 2555775"/>
              <a:gd name="connsiteY4" fmla="*/ 0 h 1800079"/>
              <a:gd name="connsiteX0" fmla="*/ 0 w 2555775"/>
              <a:gd name="connsiteY0" fmla="*/ 3862 h 1803941"/>
              <a:gd name="connsiteX1" fmla="*/ 426191 w 2555775"/>
              <a:gd name="connsiteY1" fmla="*/ 0 h 1803941"/>
              <a:gd name="connsiteX2" fmla="*/ 2555775 w 2555775"/>
              <a:gd name="connsiteY2" fmla="*/ 3862 h 1803941"/>
              <a:gd name="connsiteX3" fmla="*/ 2555775 w 2555775"/>
              <a:gd name="connsiteY3" fmla="*/ 1803941 h 1803941"/>
              <a:gd name="connsiteX4" fmla="*/ 0 w 2555775"/>
              <a:gd name="connsiteY4" fmla="*/ 1803941 h 1803941"/>
              <a:gd name="connsiteX5" fmla="*/ 0 w 2555775"/>
              <a:gd name="connsiteY5" fmla="*/ 3862 h 1803941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2555775 w 2555775"/>
              <a:gd name="connsiteY2" fmla="*/ 0 h 1800079"/>
              <a:gd name="connsiteX3" fmla="*/ 2555775 w 2555775"/>
              <a:gd name="connsiteY3" fmla="*/ 1800079 h 1800079"/>
              <a:gd name="connsiteX4" fmla="*/ 0 w 2555775"/>
              <a:gd name="connsiteY4" fmla="*/ 1800079 h 1800079"/>
              <a:gd name="connsiteX5" fmla="*/ 0 w 2555775"/>
              <a:gd name="connsiteY5" fmla="*/ 0 h 1800079"/>
              <a:gd name="connsiteX0" fmla="*/ 0 w 2555775"/>
              <a:gd name="connsiteY0" fmla="*/ 80263 h 1880342"/>
              <a:gd name="connsiteX1" fmla="*/ 354422 w 2555775"/>
              <a:gd name="connsiteY1" fmla="*/ 355506 h 1880342"/>
              <a:gd name="connsiteX2" fmla="*/ 1004779 w 2555775"/>
              <a:gd name="connsiteY2" fmla="*/ 318181 h 1880342"/>
              <a:gd name="connsiteX3" fmla="*/ 2555775 w 2555775"/>
              <a:gd name="connsiteY3" fmla="*/ 80263 h 1880342"/>
              <a:gd name="connsiteX4" fmla="*/ 2555775 w 2555775"/>
              <a:gd name="connsiteY4" fmla="*/ 1880342 h 1880342"/>
              <a:gd name="connsiteX5" fmla="*/ 0 w 2555775"/>
              <a:gd name="connsiteY5" fmla="*/ 1880342 h 1880342"/>
              <a:gd name="connsiteX6" fmla="*/ 0 w 2555775"/>
              <a:gd name="connsiteY6" fmla="*/ 80263 h 1880342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741 h 1871820"/>
              <a:gd name="connsiteX1" fmla="*/ 354422 w 2555775"/>
              <a:gd name="connsiteY1" fmla="*/ 346984 h 1871820"/>
              <a:gd name="connsiteX2" fmla="*/ 1052404 w 2555775"/>
              <a:gd name="connsiteY2" fmla="*/ 385859 h 1871820"/>
              <a:gd name="connsiteX3" fmla="*/ 2555775 w 2555775"/>
              <a:gd name="connsiteY3" fmla="*/ 71741 h 1871820"/>
              <a:gd name="connsiteX4" fmla="*/ 2555775 w 2555775"/>
              <a:gd name="connsiteY4" fmla="*/ 1871820 h 1871820"/>
              <a:gd name="connsiteX5" fmla="*/ 0 w 2555775"/>
              <a:gd name="connsiteY5" fmla="*/ 1871820 h 1871820"/>
              <a:gd name="connsiteX6" fmla="*/ 0 w 2555775"/>
              <a:gd name="connsiteY6" fmla="*/ 71741 h 1871820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71033 h 1871112"/>
              <a:gd name="connsiteX1" fmla="*/ 354422 w 2555775"/>
              <a:gd name="connsiteY1" fmla="*/ 346276 h 1871112"/>
              <a:gd name="connsiteX2" fmla="*/ 1050023 w 2555775"/>
              <a:gd name="connsiteY2" fmla="*/ 392294 h 1871112"/>
              <a:gd name="connsiteX3" fmla="*/ 2555775 w 2555775"/>
              <a:gd name="connsiteY3" fmla="*/ 71033 h 1871112"/>
              <a:gd name="connsiteX4" fmla="*/ 2555775 w 2555775"/>
              <a:gd name="connsiteY4" fmla="*/ 1871112 h 1871112"/>
              <a:gd name="connsiteX5" fmla="*/ 0 w 2555775"/>
              <a:gd name="connsiteY5" fmla="*/ 1871112 h 1871112"/>
              <a:gd name="connsiteX6" fmla="*/ 0 w 2555775"/>
              <a:gd name="connsiteY6" fmla="*/ 71033 h 1871112"/>
              <a:gd name="connsiteX0" fmla="*/ 0 w 2555775"/>
              <a:gd name="connsiteY0" fmla="*/ 132609 h 1932688"/>
              <a:gd name="connsiteX1" fmla="*/ 354422 w 2555775"/>
              <a:gd name="connsiteY1" fmla="*/ 407852 h 1932688"/>
              <a:gd name="connsiteX2" fmla="*/ 1050023 w 2555775"/>
              <a:gd name="connsiteY2" fmla="*/ 453870 h 1932688"/>
              <a:gd name="connsiteX3" fmla="*/ 1862029 w 2555775"/>
              <a:gd name="connsiteY3" fmla="*/ 170502 h 1932688"/>
              <a:gd name="connsiteX4" fmla="*/ 2555775 w 2555775"/>
              <a:gd name="connsiteY4" fmla="*/ 132609 h 1932688"/>
              <a:gd name="connsiteX5" fmla="*/ 2555775 w 2555775"/>
              <a:gd name="connsiteY5" fmla="*/ 1932688 h 1932688"/>
              <a:gd name="connsiteX6" fmla="*/ 0 w 2555775"/>
              <a:gd name="connsiteY6" fmla="*/ 1932688 h 1932688"/>
              <a:gd name="connsiteX7" fmla="*/ 0 w 2555775"/>
              <a:gd name="connsiteY7" fmla="*/ 132609 h 193268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88359 h 1888438"/>
              <a:gd name="connsiteX1" fmla="*/ 354422 w 2555775"/>
              <a:gd name="connsiteY1" fmla="*/ 363602 h 1888438"/>
              <a:gd name="connsiteX2" fmla="*/ 1050023 w 2555775"/>
              <a:gd name="connsiteY2" fmla="*/ 409620 h 1888438"/>
              <a:gd name="connsiteX3" fmla="*/ 1519129 w 2555775"/>
              <a:gd name="connsiteY3" fmla="*/ 376283 h 1888438"/>
              <a:gd name="connsiteX4" fmla="*/ 2555775 w 2555775"/>
              <a:gd name="connsiteY4" fmla="*/ 88359 h 1888438"/>
              <a:gd name="connsiteX5" fmla="*/ 2555775 w 2555775"/>
              <a:gd name="connsiteY5" fmla="*/ 1888438 h 1888438"/>
              <a:gd name="connsiteX6" fmla="*/ 0 w 2555775"/>
              <a:gd name="connsiteY6" fmla="*/ 1888438 h 1888438"/>
              <a:gd name="connsiteX7" fmla="*/ 0 w 2555775"/>
              <a:gd name="connsiteY7" fmla="*/ 88359 h 1888438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555775 w 2555775"/>
              <a:gd name="connsiteY4" fmla="*/ 1164432 h 1800079"/>
              <a:gd name="connsiteX5" fmla="*/ 2555775 w 2555775"/>
              <a:gd name="connsiteY5" fmla="*/ 1800079 h 1800079"/>
              <a:gd name="connsiteX6" fmla="*/ 0 w 2555775"/>
              <a:gd name="connsiteY6" fmla="*/ 1800079 h 1800079"/>
              <a:gd name="connsiteX7" fmla="*/ 0 w 2555775"/>
              <a:gd name="connsiteY7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085867 w 2555775"/>
              <a:gd name="connsiteY4" fmla="*/ 597486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5775 w 2555775"/>
              <a:gd name="connsiteY5" fmla="*/ 1164432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807"/>
              <a:gd name="connsiteY0" fmla="*/ 0 h 1800079"/>
              <a:gd name="connsiteX1" fmla="*/ 354422 w 2555807"/>
              <a:gd name="connsiteY1" fmla="*/ 275243 h 1800079"/>
              <a:gd name="connsiteX2" fmla="*/ 1050023 w 2555807"/>
              <a:gd name="connsiteY2" fmla="*/ 321261 h 1800079"/>
              <a:gd name="connsiteX3" fmla="*/ 1519129 w 2555807"/>
              <a:gd name="connsiteY3" fmla="*/ 287924 h 1800079"/>
              <a:gd name="connsiteX4" fmla="*/ 2221598 w 2555807"/>
              <a:gd name="connsiteY4" fmla="*/ 471279 h 1800079"/>
              <a:gd name="connsiteX5" fmla="*/ 2555775 w 2555807"/>
              <a:gd name="connsiteY5" fmla="*/ 1164432 h 1800079"/>
              <a:gd name="connsiteX6" fmla="*/ 2555775 w 2555807"/>
              <a:gd name="connsiteY6" fmla="*/ 1800079 h 1800079"/>
              <a:gd name="connsiteX7" fmla="*/ 0 w 2555807"/>
              <a:gd name="connsiteY7" fmla="*/ 1800079 h 1800079"/>
              <a:gd name="connsiteX8" fmla="*/ 0 w 2555807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1598 w 2555775"/>
              <a:gd name="connsiteY4" fmla="*/ 471279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  <a:gd name="connsiteX0" fmla="*/ 0 w 2555775"/>
              <a:gd name="connsiteY0" fmla="*/ 0 h 1800079"/>
              <a:gd name="connsiteX1" fmla="*/ 354422 w 2555775"/>
              <a:gd name="connsiteY1" fmla="*/ 275243 h 1800079"/>
              <a:gd name="connsiteX2" fmla="*/ 1050023 w 2555775"/>
              <a:gd name="connsiteY2" fmla="*/ 321261 h 1800079"/>
              <a:gd name="connsiteX3" fmla="*/ 1519129 w 2555775"/>
              <a:gd name="connsiteY3" fmla="*/ 287924 h 1800079"/>
              <a:gd name="connsiteX4" fmla="*/ 2226360 w 2555775"/>
              <a:gd name="connsiteY4" fmla="*/ 473660 h 1800079"/>
              <a:gd name="connsiteX5" fmla="*/ 2553393 w 2555775"/>
              <a:gd name="connsiteY5" fmla="*/ 1216819 h 1800079"/>
              <a:gd name="connsiteX6" fmla="*/ 2555775 w 2555775"/>
              <a:gd name="connsiteY6" fmla="*/ 1800079 h 1800079"/>
              <a:gd name="connsiteX7" fmla="*/ 0 w 2555775"/>
              <a:gd name="connsiteY7" fmla="*/ 1800079 h 1800079"/>
              <a:gd name="connsiteX8" fmla="*/ 0 w 2555775"/>
              <a:gd name="connsiteY8" fmla="*/ 0 h 1800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55775" h="1800079">
                <a:moveTo>
                  <a:pt x="0" y="0"/>
                </a:moveTo>
                <a:cubicBezTo>
                  <a:pt x="61600" y="121264"/>
                  <a:pt x="146792" y="213454"/>
                  <a:pt x="354422" y="275243"/>
                </a:cubicBezTo>
                <a:cubicBezTo>
                  <a:pt x="545698" y="324421"/>
                  <a:pt x="709325" y="348084"/>
                  <a:pt x="1050023" y="321261"/>
                </a:cubicBezTo>
                <a:cubicBezTo>
                  <a:pt x="1298910" y="295991"/>
                  <a:pt x="1451526" y="286699"/>
                  <a:pt x="1519129" y="287924"/>
                </a:cubicBezTo>
                <a:cubicBezTo>
                  <a:pt x="1691770" y="288717"/>
                  <a:pt x="1977386" y="294238"/>
                  <a:pt x="2226360" y="473660"/>
                </a:cubicBezTo>
                <a:cubicBezTo>
                  <a:pt x="2556296" y="707851"/>
                  <a:pt x="2553656" y="1104493"/>
                  <a:pt x="2553393" y="1216819"/>
                </a:cubicBezTo>
                <a:lnTo>
                  <a:pt x="2555775" y="1800079"/>
                </a:lnTo>
                <a:lnTo>
                  <a:pt x="0" y="180007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  <p:txBody>
          <a:bodyPr lIns="486000" tIns="756000" rIns="306000" bIns="16200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SzPct val="25000"/>
              <a:buFontTx/>
              <a:buNone/>
              <a:defRPr lang="en-GB" sz="1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GB" dirty="0" smtClean="0"/>
              <a:t>Insert Author, department, date, place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397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 rot="16200000">
            <a:off x="9244707" y="3422648"/>
            <a:ext cx="4168776" cy="346075"/>
          </a:xfrm>
          <a:prstGeom prst="rect">
            <a:avLst/>
          </a:prstGeom>
        </p:spPr>
        <p:txBody>
          <a:bodyPr vert="horz" lIns="324000" tIns="0" rIns="0" bIns="0" rtlCol="0" anchor="ctr"/>
          <a:lstStyle>
            <a:lvl1pPr algn="l">
              <a:defRPr sz="700">
                <a:solidFill>
                  <a:srgbClr val="D7D2CB"/>
                </a:solidFill>
              </a:defRPr>
            </a:lvl1pPr>
          </a:lstStyle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6401" y="413790"/>
            <a:ext cx="10071100" cy="853112"/>
          </a:xfrm>
          <a:prstGeom prst="rect">
            <a:avLst/>
          </a:prstGeom>
        </p:spPr>
        <p:txBody>
          <a:bodyPr vert="horz" lIns="50400" tIns="45720" rIns="0" bIns="45720" rtlCol="0" anchor="t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6401" y="1511299"/>
            <a:ext cx="10369549" cy="42767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11604190" y="5004283"/>
            <a:ext cx="1681163" cy="969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  <a:tabLst>
                <a:tab pos="177800" algn="l"/>
              </a:tabLst>
              <a:defRPr/>
            </a:pP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Change the Year in the Copyright field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/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1.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‘Insert’ in Top menu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2.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’Header &amp; Footer’ </a:t>
            </a:r>
            <a:b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3.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Write new Year 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	in field ‘Footer’</a:t>
            </a:r>
            <a:b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</a:br>
            <a:r>
              <a:rPr lang="en-GB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4. </a:t>
            </a:r>
            <a:r>
              <a:rPr lang="en-GB" sz="9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Click </a:t>
            </a:r>
            <a:r>
              <a:rPr lang="en-GB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rPr>
              <a:t>‘Apply to All’</a:t>
            </a:r>
          </a:p>
        </p:txBody>
      </p:sp>
      <p:cxnSp>
        <p:nvCxnSpPr>
          <p:cNvPr id="29" name="Conector recto 12"/>
          <p:cNvCxnSpPr/>
          <p:nvPr/>
        </p:nvCxnSpPr>
        <p:spPr>
          <a:xfrm flipH="1">
            <a:off x="407670" y="5961724"/>
            <a:ext cx="5897778" cy="0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"/>
          <p:cNvGrpSpPr>
            <a:grpSpLocks noChangeAspect="1"/>
          </p:cNvGrpSpPr>
          <p:nvPr/>
        </p:nvGrpSpPr>
        <p:grpSpPr bwMode="auto">
          <a:xfrm>
            <a:off x="9791822" y="6125184"/>
            <a:ext cx="1289050" cy="169863"/>
            <a:chOff x="4649" y="3974"/>
            <a:chExt cx="812" cy="107"/>
          </a:xfrm>
        </p:grpSpPr>
        <p:sp>
          <p:nvSpPr>
            <p:cNvPr id="4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4649" y="3974"/>
              <a:ext cx="812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49" name="Freeform 48"/>
            <p:cNvSpPr>
              <a:spLocks noEditPoints="1"/>
            </p:cNvSpPr>
            <p:nvPr userDrawn="1"/>
          </p:nvSpPr>
          <p:spPr bwMode="auto">
            <a:xfrm>
              <a:off x="4649" y="3974"/>
              <a:ext cx="812" cy="107"/>
            </a:xfrm>
            <a:custGeom>
              <a:avLst/>
              <a:gdLst>
                <a:gd name="T0" fmla="*/ 2293 w 3248"/>
                <a:gd name="T1" fmla="*/ 424 h 428"/>
                <a:gd name="T2" fmla="*/ 2209 w 3248"/>
                <a:gd name="T3" fmla="*/ 355 h 428"/>
                <a:gd name="T4" fmla="*/ 2159 w 3248"/>
                <a:gd name="T5" fmla="*/ 76 h 428"/>
                <a:gd name="T6" fmla="*/ 2306 w 3248"/>
                <a:gd name="T7" fmla="*/ 5 h 428"/>
                <a:gd name="T8" fmla="*/ 2042 w 3248"/>
                <a:gd name="T9" fmla="*/ 407 h 428"/>
                <a:gd name="T10" fmla="*/ 611 w 3248"/>
                <a:gd name="T11" fmla="*/ 11 h 428"/>
                <a:gd name="T12" fmla="*/ 672 w 3248"/>
                <a:gd name="T13" fmla="*/ 353 h 428"/>
                <a:gd name="T14" fmla="*/ 737 w 3248"/>
                <a:gd name="T15" fmla="*/ 376 h 428"/>
                <a:gd name="T16" fmla="*/ 909 w 3248"/>
                <a:gd name="T17" fmla="*/ 1 h 428"/>
                <a:gd name="T18" fmla="*/ 261 w 3248"/>
                <a:gd name="T19" fmla="*/ 332 h 428"/>
                <a:gd name="T20" fmla="*/ 114 w 3248"/>
                <a:gd name="T21" fmla="*/ 347 h 428"/>
                <a:gd name="T22" fmla="*/ 94 w 3248"/>
                <a:gd name="T23" fmla="*/ 277 h 428"/>
                <a:gd name="T24" fmla="*/ 261 w 3248"/>
                <a:gd name="T25" fmla="*/ 332 h 428"/>
                <a:gd name="T26" fmla="*/ 52 w 3248"/>
                <a:gd name="T27" fmla="*/ 102 h 428"/>
                <a:gd name="T28" fmla="*/ 234 w 3248"/>
                <a:gd name="T29" fmla="*/ 90 h 428"/>
                <a:gd name="T30" fmla="*/ 179 w 3248"/>
                <a:gd name="T31" fmla="*/ 176 h 428"/>
                <a:gd name="T32" fmla="*/ 9 w 3248"/>
                <a:gd name="T33" fmla="*/ 257 h 428"/>
                <a:gd name="T34" fmla="*/ 35 w 3248"/>
                <a:gd name="T35" fmla="*/ 394 h 428"/>
                <a:gd name="T36" fmla="*/ 164 w 3248"/>
                <a:gd name="T37" fmla="*/ 426 h 428"/>
                <a:gd name="T38" fmla="*/ 284 w 3248"/>
                <a:gd name="T39" fmla="*/ 404 h 428"/>
                <a:gd name="T40" fmla="*/ 331 w 3248"/>
                <a:gd name="T41" fmla="*/ 45 h 428"/>
                <a:gd name="T42" fmla="*/ 1319 w 3248"/>
                <a:gd name="T43" fmla="*/ 332 h 428"/>
                <a:gd name="T44" fmla="*/ 1168 w 3248"/>
                <a:gd name="T45" fmla="*/ 344 h 428"/>
                <a:gd name="T46" fmla="*/ 1155 w 3248"/>
                <a:gd name="T47" fmla="*/ 272 h 428"/>
                <a:gd name="T48" fmla="*/ 1264 w 3248"/>
                <a:gd name="T49" fmla="*/ 0 h 428"/>
                <a:gd name="T50" fmla="*/ 1122 w 3248"/>
                <a:gd name="T51" fmla="*/ 98 h 428"/>
                <a:gd name="T52" fmla="*/ 1298 w 3248"/>
                <a:gd name="T53" fmla="*/ 94 h 428"/>
                <a:gd name="T54" fmla="*/ 1212 w 3248"/>
                <a:gd name="T55" fmla="*/ 177 h 428"/>
                <a:gd name="T56" fmla="*/ 1064 w 3248"/>
                <a:gd name="T57" fmla="*/ 270 h 428"/>
                <a:gd name="T58" fmla="*/ 1102 w 3248"/>
                <a:gd name="T59" fmla="*/ 401 h 428"/>
                <a:gd name="T60" fmla="*/ 1246 w 3248"/>
                <a:gd name="T61" fmla="*/ 423 h 428"/>
                <a:gd name="T62" fmla="*/ 1354 w 3248"/>
                <a:gd name="T63" fmla="*/ 407 h 428"/>
                <a:gd name="T64" fmla="*/ 1381 w 3248"/>
                <a:gd name="T65" fmla="*/ 36 h 428"/>
                <a:gd name="T66" fmla="*/ 2714 w 3248"/>
                <a:gd name="T67" fmla="*/ 326 h 428"/>
                <a:gd name="T68" fmla="*/ 2576 w 3248"/>
                <a:gd name="T69" fmla="*/ 337 h 428"/>
                <a:gd name="T70" fmla="*/ 2533 w 3248"/>
                <a:gd name="T71" fmla="*/ 4 h 428"/>
                <a:gd name="T72" fmla="*/ 2468 w 3248"/>
                <a:gd name="T73" fmla="*/ 364 h 428"/>
                <a:gd name="T74" fmla="*/ 2611 w 3248"/>
                <a:gd name="T75" fmla="*/ 427 h 428"/>
                <a:gd name="T76" fmla="*/ 2761 w 3248"/>
                <a:gd name="T77" fmla="*/ 403 h 428"/>
                <a:gd name="T78" fmla="*/ 2937 w 3248"/>
                <a:gd name="T79" fmla="*/ 413 h 428"/>
                <a:gd name="T80" fmla="*/ 3135 w 3248"/>
                <a:gd name="T81" fmla="*/ 422 h 428"/>
                <a:gd name="T82" fmla="*/ 3248 w 3248"/>
                <a:gd name="T83" fmla="*/ 300 h 428"/>
                <a:gd name="T84" fmla="*/ 3184 w 3248"/>
                <a:gd name="T85" fmla="*/ 204 h 428"/>
                <a:gd name="T86" fmla="*/ 3038 w 3248"/>
                <a:gd name="T87" fmla="*/ 127 h 428"/>
                <a:gd name="T88" fmla="*/ 3076 w 3248"/>
                <a:gd name="T89" fmla="*/ 76 h 428"/>
                <a:gd name="T90" fmla="*/ 3232 w 3248"/>
                <a:gd name="T91" fmla="*/ 30 h 428"/>
                <a:gd name="T92" fmla="*/ 3039 w 3248"/>
                <a:gd name="T93" fmla="*/ 8 h 428"/>
                <a:gd name="T94" fmla="*/ 2943 w 3248"/>
                <a:gd name="T95" fmla="*/ 122 h 428"/>
                <a:gd name="T96" fmla="*/ 3021 w 3248"/>
                <a:gd name="T97" fmla="*/ 229 h 428"/>
                <a:gd name="T98" fmla="*/ 3154 w 3248"/>
                <a:gd name="T99" fmla="*/ 300 h 428"/>
                <a:gd name="T100" fmla="*/ 3113 w 3248"/>
                <a:gd name="T101" fmla="*/ 350 h 428"/>
                <a:gd name="T102" fmla="*/ 1639 w 3248"/>
                <a:gd name="T103" fmla="*/ 80 h 428"/>
                <a:gd name="T104" fmla="*/ 1790 w 3248"/>
                <a:gd name="T105" fmla="*/ 97 h 428"/>
                <a:gd name="T106" fmla="*/ 1832 w 3248"/>
                <a:gd name="T107" fmla="*/ 245 h 428"/>
                <a:gd name="T108" fmla="*/ 1739 w 3248"/>
                <a:gd name="T109" fmla="*/ 353 h 428"/>
                <a:gd name="T110" fmla="*/ 1652 w 3248"/>
                <a:gd name="T111" fmla="*/ 4 h 428"/>
                <a:gd name="T112" fmla="*/ 1701 w 3248"/>
                <a:gd name="T113" fmla="*/ 428 h 428"/>
                <a:gd name="T114" fmla="*/ 1885 w 3248"/>
                <a:gd name="T115" fmla="*/ 369 h 428"/>
                <a:gd name="T116" fmla="*/ 1930 w 3248"/>
                <a:gd name="T117" fmla="*/ 187 h 428"/>
                <a:gd name="T118" fmla="*/ 1786 w 3248"/>
                <a:gd name="T119" fmla="*/ 8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48" h="428">
                  <a:moveTo>
                    <a:pt x="2042" y="407"/>
                  </a:moveTo>
                  <a:lnTo>
                    <a:pt x="2042" y="407"/>
                  </a:lnTo>
                  <a:lnTo>
                    <a:pt x="2055" y="411"/>
                  </a:lnTo>
                  <a:lnTo>
                    <a:pt x="2089" y="418"/>
                  </a:lnTo>
                  <a:lnTo>
                    <a:pt x="2113" y="421"/>
                  </a:lnTo>
                  <a:lnTo>
                    <a:pt x="2140" y="425"/>
                  </a:lnTo>
                  <a:lnTo>
                    <a:pt x="2171" y="427"/>
                  </a:lnTo>
                  <a:lnTo>
                    <a:pt x="2205" y="428"/>
                  </a:lnTo>
                  <a:lnTo>
                    <a:pt x="2205" y="428"/>
                  </a:lnTo>
                  <a:lnTo>
                    <a:pt x="2239" y="427"/>
                  </a:lnTo>
                  <a:lnTo>
                    <a:pt x="2268" y="426"/>
                  </a:lnTo>
                  <a:lnTo>
                    <a:pt x="2293" y="424"/>
                  </a:lnTo>
                  <a:lnTo>
                    <a:pt x="2312" y="422"/>
                  </a:lnTo>
                  <a:lnTo>
                    <a:pt x="2339" y="419"/>
                  </a:lnTo>
                  <a:lnTo>
                    <a:pt x="2347" y="417"/>
                  </a:lnTo>
                  <a:lnTo>
                    <a:pt x="2347" y="346"/>
                  </a:lnTo>
                  <a:lnTo>
                    <a:pt x="2347" y="346"/>
                  </a:lnTo>
                  <a:lnTo>
                    <a:pt x="2339" y="347"/>
                  </a:lnTo>
                  <a:lnTo>
                    <a:pt x="2314" y="351"/>
                  </a:lnTo>
                  <a:lnTo>
                    <a:pt x="2277" y="354"/>
                  </a:lnTo>
                  <a:lnTo>
                    <a:pt x="2255" y="355"/>
                  </a:lnTo>
                  <a:lnTo>
                    <a:pt x="2230" y="355"/>
                  </a:lnTo>
                  <a:lnTo>
                    <a:pt x="2230" y="355"/>
                  </a:lnTo>
                  <a:lnTo>
                    <a:pt x="2209" y="355"/>
                  </a:lnTo>
                  <a:lnTo>
                    <a:pt x="2191" y="354"/>
                  </a:lnTo>
                  <a:lnTo>
                    <a:pt x="2160" y="351"/>
                  </a:lnTo>
                  <a:lnTo>
                    <a:pt x="2141" y="349"/>
                  </a:lnTo>
                  <a:lnTo>
                    <a:pt x="2134" y="348"/>
                  </a:lnTo>
                  <a:lnTo>
                    <a:pt x="2134" y="247"/>
                  </a:lnTo>
                  <a:lnTo>
                    <a:pt x="2318" y="247"/>
                  </a:lnTo>
                  <a:lnTo>
                    <a:pt x="2318" y="175"/>
                  </a:lnTo>
                  <a:lnTo>
                    <a:pt x="2134" y="175"/>
                  </a:lnTo>
                  <a:lnTo>
                    <a:pt x="2134" y="79"/>
                  </a:lnTo>
                  <a:lnTo>
                    <a:pt x="2134" y="79"/>
                  </a:lnTo>
                  <a:lnTo>
                    <a:pt x="2141" y="78"/>
                  </a:lnTo>
                  <a:lnTo>
                    <a:pt x="2159" y="76"/>
                  </a:lnTo>
                  <a:lnTo>
                    <a:pt x="2187" y="74"/>
                  </a:lnTo>
                  <a:lnTo>
                    <a:pt x="2224" y="73"/>
                  </a:lnTo>
                  <a:lnTo>
                    <a:pt x="2224" y="73"/>
                  </a:lnTo>
                  <a:lnTo>
                    <a:pt x="2247" y="73"/>
                  </a:lnTo>
                  <a:lnTo>
                    <a:pt x="2268" y="74"/>
                  </a:lnTo>
                  <a:lnTo>
                    <a:pt x="2305" y="77"/>
                  </a:lnTo>
                  <a:lnTo>
                    <a:pt x="2331" y="80"/>
                  </a:lnTo>
                  <a:lnTo>
                    <a:pt x="2340" y="82"/>
                  </a:lnTo>
                  <a:lnTo>
                    <a:pt x="2340" y="10"/>
                  </a:lnTo>
                  <a:lnTo>
                    <a:pt x="2340" y="10"/>
                  </a:lnTo>
                  <a:lnTo>
                    <a:pt x="2331" y="9"/>
                  </a:lnTo>
                  <a:lnTo>
                    <a:pt x="2306" y="5"/>
                  </a:lnTo>
                  <a:lnTo>
                    <a:pt x="2266" y="2"/>
                  </a:lnTo>
                  <a:lnTo>
                    <a:pt x="2242" y="1"/>
                  </a:lnTo>
                  <a:lnTo>
                    <a:pt x="2214" y="0"/>
                  </a:lnTo>
                  <a:lnTo>
                    <a:pt x="2214" y="0"/>
                  </a:lnTo>
                  <a:lnTo>
                    <a:pt x="2176" y="1"/>
                  </a:lnTo>
                  <a:lnTo>
                    <a:pt x="2144" y="3"/>
                  </a:lnTo>
                  <a:lnTo>
                    <a:pt x="2114" y="6"/>
                  </a:lnTo>
                  <a:lnTo>
                    <a:pt x="2089" y="9"/>
                  </a:lnTo>
                  <a:lnTo>
                    <a:pt x="2069" y="13"/>
                  </a:lnTo>
                  <a:lnTo>
                    <a:pt x="2055" y="15"/>
                  </a:lnTo>
                  <a:lnTo>
                    <a:pt x="2042" y="19"/>
                  </a:lnTo>
                  <a:lnTo>
                    <a:pt x="2042" y="407"/>
                  </a:lnTo>
                  <a:close/>
                  <a:moveTo>
                    <a:pt x="726" y="246"/>
                  </a:moveTo>
                  <a:lnTo>
                    <a:pt x="726" y="246"/>
                  </a:lnTo>
                  <a:lnTo>
                    <a:pt x="722" y="257"/>
                  </a:lnTo>
                  <a:lnTo>
                    <a:pt x="719" y="270"/>
                  </a:lnTo>
                  <a:lnTo>
                    <a:pt x="719" y="270"/>
                  </a:lnTo>
                  <a:lnTo>
                    <a:pt x="715" y="257"/>
                  </a:lnTo>
                  <a:lnTo>
                    <a:pt x="712" y="246"/>
                  </a:lnTo>
                  <a:lnTo>
                    <a:pt x="630" y="39"/>
                  </a:lnTo>
                  <a:lnTo>
                    <a:pt x="630" y="39"/>
                  </a:lnTo>
                  <a:lnTo>
                    <a:pt x="624" y="28"/>
                  </a:lnTo>
                  <a:lnTo>
                    <a:pt x="618" y="19"/>
                  </a:lnTo>
                  <a:lnTo>
                    <a:pt x="611" y="11"/>
                  </a:lnTo>
                  <a:lnTo>
                    <a:pt x="603" y="7"/>
                  </a:lnTo>
                  <a:lnTo>
                    <a:pt x="593" y="3"/>
                  </a:lnTo>
                  <a:lnTo>
                    <a:pt x="581" y="1"/>
                  </a:lnTo>
                  <a:lnTo>
                    <a:pt x="569" y="1"/>
                  </a:lnTo>
                  <a:lnTo>
                    <a:pt x="555" y="0"/>
                  </a:lnTo>
                  <a:lnTo>
                    <a:pt x="555" y="0"/>
                  </a:lnTo>
                  <a:lnTo>
                    <a:pt x="529" y="1"/>
                  </a:lnTo>
                  <a:lnTo>
                    <a:pt x="513" y="2"/>
                  </a:lnTo>
                  <a:lnTo>
                    <a:pt x="471" y="422"/>
                  </a:lnTo>
                  <a:lnTo>
                    <a:pt x="564" y="422"/>
                  </a:lnTo>
                  <a:lnTo>
                    <a:pt x="584" y="140"/>
                  </a:lnTo>
                  <a:lnTo>
                    <a:pt x="672" y="353"/>
                  </a:lnTo>
                  <a:lnTo>
                    <a:pt x="672" y="353"/>
                  </a:lnTo>
                  <a:lnTo>
                    <a:pt x="675" y="359"/>
                  </a:lnTo>
                  <a:lnTo>
                    <a:pt x="679" y="364"/>
                  </a:lnTo>
                  <a:lnTo>
                    <a:pt x="684" y="368"/>
                  </a:lnTo>
                  <a:lnTo>
                    <a:pt x="689" y="371"/>
                  </a:lnTo>
                  <a:lnTo>
                    <a:pt x="695" y="373"/>
                  </a:lnTo>
                  <a:lnTo>
                    <a:pt x="702" y="376"/>
                  </a:lnTo>
                  <a:lnTo>
                    <a:pt x="710" y="377"/>
                  </a:lnTo>
                  <a:lnTo>
                    <a:pt x="719" y="377"/>
                  </a:lnTo>
                  <a:lnTo>
                    <a:pt x="719" y="377"/>
                  </a:lnTo>
                  <a:lnTo>
                    <a:pt x="728" y="377"/>
                  </a:lnTo>
                  <a:lnTo>
                    <a:pt x="737" y="376"/>
                  </a:lnTo>
                  <a:lnTo>
                    <a:pt x="744" y="373"/>
                  </a:lnTo>
                  <a:lnTo>
                    <a:pt x="750" y="371"/>
                  </a:lnTo>
                  <a:lnTo>
                    <a:pt x="755" y="368"/>
                  </a:lnTo>
                  <a:lnTo>
                    <a:pt x="759" y="364"/>
                  </a:lnTo>
                  <a:lnTo>
                    <a:pt x="762" y="359"/>
                  </a:lnTo>
                  <a:lnTo>
                    <a:pt x="765" y="353"/>
                  </a:lnTo>
                  <a:lnTo>
                    <a:pt x="853" y="140"/>
                  </a:lnTo>
                  <a:lnTo>
                    <a:pt x="874" y="422"/>
                  </a:lnTo>
                  <a:lnTo>
                    <a:pt x="967" y="422"/>
                  </a:lnTo>
                  <a:lnTo>
                    <a:pt x="925" y="2"/>
                  </a:lnTo>
                  <a:lnTo>
                    <a:pt x="925" y="2"/>
                  </a:lnTo>
                  <a:lnTo>
                    <a:pt x="909" y="1"/>
                  </a:lnTo>
                  <a:lnTo>
                    <a:pt x="883" y="0"/>
                  </a:lnTo>
                  <a:lnTo>
                    <a:pt x="883" y="0"/>
                  </a:lnTo>
                  <a:lnTo>
                    <a:pt x="868" y="1"/>
                  </a:lnTo>
                  <a:lnTo>
                    <a:pt x="856" y="1"/>
                  </a:lnTo>
                  <a:lnTo>
                    <a:pt x="845" y="3"/>
                  </a:lnTo>
                  <a:lnTo>
                    <a:pt x="836" y="7"/>
                  </a:lnTo>
                  <a:lnTo>
                    <a:pt x="827" y="11"/>
                  </a:lnTo>
                  <a:lnTo>
                    <a:pt x="819" y="19"/>
                  </a:lnTo>
                  <a:lnTo>
                    <a:pt x="813" y="28"/>
                  </a:lnTo>
                  <a:lnTo>
                    <a:pt x="808" y="39"/>
                  </a:lnTo>
                  <a:lnTo>
                    <a:pt x="726" y="246"/>
                  </a:lnTo>
                  <a:close/>
                  <a:moveTo>
                    <a:pt x="261" y="332"/>
                  </a:moveTo>
                  <a:lnTo>
                    <a:pt x="261" y="332"/>
                  </a:lnTo>
                  <a:lnTo>
                    <a:pt x="241" y="338"/>
                  </a:lnTo>
                  <a:lnTo>
                    <a:pt x="215" y="347"/>
                  </a:lnTo>
                  <a:lnTo>
                    <a:pt x="200" y="350"/>
                  </a:lnTo>
                  <a:lnTo>
                    <a:pt x="186" y="353"/>
                  </a:lnTo>
                  <a:lnTo>
                    <a:pt x="172" y="355"/>
                  </a:lnTo>
                  <a:lnTo>
                    <a:pt x="157" y="355"/>
                  </a:lnTo>
                  <a:lnTo>
                    <a:pt x="157" y="355"/>
                  </a:lnTo>
                  <a:lnTo>
                    <a:pt x="144" y="355"/>
                  </a:lnTo>
                  <a:lnTo>
                    <a:pt x="131" y="353"/>
                  </a:lnTo>
                  <a:lnTo>
                    <a:pt x="120" y="349"/>
                  </a:lnTo>
                  <a:lnTo>
                    <a:pt x="114" y="347"/>
                  </a:lnTo>
                  <a:lnTo>
                    <a:pt x="109" y="344"/>
                  </a:lnTo>
                  <a:lnTo>
                    <a:pt x="105" y="340"/>
                  </a:lnTo>
                  <a:lnTo>
                    <a:pt x="101" y="336"/>
                  </a:lnTo>
                  <a:lnTo>
                    <a:pt x="98" y="331"/>
                  </a:lnTo>
                  <a:lnTo>
                    <a:pt x="95" y="326"/>
                  </a:lnTo>
                  <a:lnTo>
                    <a:pt x="93" y="321"/>
                  </a:lnTo>
                  <a:lnTo>
                    <a:pt x="92" y="315"/>
                  </a:lnTo>
                  <a:lnTo>
                    <a:pt x="91" y="308"/>
                  </a:lnTo>
                  <a:lnTo>
                    <a:pt x="90" y="300"/>
                  </a:lnTo>
                  <a:lnTo>
                    <a:pt x="90" y="300"/>
                  </a:lnTo>
                  <a:lnTo>
                    <a:pt x="91" y="288"/>
                  </a:lnTo>
                  <a:lnTo>
                    <a:pt x="94" y="277"/>
                  </a:lnTo>
                  <a:lnTo>
                    <a:pt x="96" y="272"/>
                  </a:lnTo>
                  <a:lnTo>
                    <a:pt x="99" y="266"/>
                  </a:lnTo>
                  <a:lnTo>
                    <a:pt x="103" y="262"/>
                  </a:lnTo>
                  <a:lnTo>
                    <a:pt x="106" y="258"/>
                  </a:lnTo>
                  <a:lnTo>
                    <a:pt x="111" y="255"/>
                  </a:lnTo>
                  <a:lnTo>
                    <a:pt x="116" y="252"/>
                  </a:lnTo>
                  <a:lnTo>
                    <a:pt x="123" y="249"/>
                  </a:lnTo>
                  <a:lnTo>
                    <a:pt x="129" y="247"/>
                  </a:lnTo>
                  <a:lnTo>
                    <a:pt x="145" y="244"/>
                  </a:lnTo>
                  <a:lnTo>
                    <a:pt x="162" y="242"/>
                  </a:lnTo>
                  <a:lnTo>
                    <a:pt x="261" y="239"/>
                  </a:lnTo>
                  <a:lnTo>
                    <a:pt x="261" y="332"/>
                  </a:lnTo>
                  <a:close/>
                  <a:moveTo>
                    <a:pt x="205" y="0"/>
                  </a:moveTo>
                  <a:lnTo>
                    <a:pt x="205" y="0"/>
                  </a:lnTo>
                  <a:lnTo>
                    <a:pt x="176" y="1"/>
                  </a:lnTo>
                  <a:lnTo>
                    <a:pt x="147" y="4"/>
                  </a:lnTo>
                  <a:lnTo>
                    <a:pt x="121" y="7"/>
                  </a:lnTo>
                  <a:lnTo>
                    <a:pt x="97" y="12"/>
                  </a:lnTo>
                  <a:lnTo>
                    <a:pt x="77" y="17"/>
                  </a:lnTo>
                  <a:lnTo>
                    <a:pt x="58" y="23"/>
                  </a:lnTo>
                  <a:lnTo>
                    <a:pt x="44" y="28"/>
                  </a:lnTo>
                  <a:lnTo>
                    <a:pt x="33" y="33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63" y="98"/>
                  </a:lnTo>
                  <a:lnTo>
                    <a:pt x="92" y="91"/>
                  </a:lnTo>
                  <a:lnTo>
                    <a:pt x="111" y="86"/>
                  </a:lnTo>
                  <a:lnTo>
                    <a:pt x="133" y="82"/>
                  </a:lnTo>
                  <a:lnTo>
                    <a:pt x="155" y="80"/>
                  </a:lnTo>
                  <a:lnTo>
                    <a:pt x="179" y="79"/>
                  </a:lnTo>
                  <a:lnTo>
                    <a:pt x="179" y="79"/>
                  </a:lnTo>
                  <a:lnTo>
                    <a:pt x="197" y="80"/>
                  </a:lnTo>
                  <a:lnTo>
                    <a:pt x="214" y="82"/>
                  </a:lnTo>
                  <a:lnTo>
                    <a:pt x="221" y="84"/>
                  </a:lnTo>
                  <a:lnTo>
                    <a:pt x="228" y="86"/>
                  </a:lnTo>
                  <a:lnTo>
                    <a:pt x="234" y="90"/>
                  </a:lnTo>
                  <a:lnTo>
                    <a:pt x="239" y="94"/>
                  </a:lnTo>
                  <a:lnTo>
                    <a:pt x="244" y="98"/>
                  </a:lnTo>
                  <a:lnTo>
                    <a:pt x="248" y="102"/>
                  </a:lnTo>
                  <a:lnTo>
                    <a:pt x="251" y="108"/>
                  </a:lnTo>
                  <a:lnTo>
                    <a:pt x="254" y="114"/>
                  </a:lnTo>
                  <a:lnTo>
                    <a:pt x="256" y="120"/>
                  </a:lnTo>
                  <a:lnTo>
                    <a:pt x="258" y="129"/>
                  </a:lnTo>
                  <a:lnTo>
                    <a:pt x="260" y="137"/>
                  </a:lnTo>
                  <a:lnTo>
                    <a:pt x="260" y="146"/>
                  </a:lnTo>
                  <a:lnTo>
                    <a:pt x="260" y="176"/>
                  </a:lnTo>
                  <a:lnTo>
                    <a:pt x="179" y="176"/>
                  </a:lnTo>
                  <a:lnTo>
                    <a:pt x="179" y="176"/>
                  </a:lnTo>
                  <a:lnTo>
                    <a:pt x="154" y="177"/>
                  </a:lnTo>
                  <a:lnTo>
                    <a:pt x="132" y="179"/>
                  </a:lnTo>
                  <a:lnTo>
                    <a:pt x="111" y="182"/>
                  </a:lnTo>
                  <a:lnTo>
                    <a:pt x="93" y="187"/>
                  </a:lnTo>
                  <a:lnTo>
                    <a:pt x="77" y="192"/>
                  </a:lnTo>
                  <a:lnTo>
                    <a:pt x="61" y="200"/>
                  </a:lnTo>
                  <a:lnTo>
                    <a:pt x="49" y="207"/>
                  </a:lnTo>
                  <a:lnTo>
                    <a:pt x="38" y="216"/>
                  </a:lnTo>
                  <a:lnTo>
                    <a:pt x="29" y="225"/>
                  </a:lnTo>
                  <a:lnTo>
                    <a:pt x="20" y="236"/>
                  </a:lnTo>
                  <a:lnTo>
                    <a:pt x="14" y="246"/>
                  </a:lnTo>
                  <a:lnTo>
                    <a:pt x="9" y="257"/>
                  </a:lnTo>
                  <a:lnTo>
                    <a:pt x="5" y="270"/>
                  </a:lnTo>
                  <a:lnTo>
                    <a:pt x="2" y="282"/>
                  </a:lnTo>
                  <a:lnTo>
                    <a:pt x="1" y="294"/>
                  </a:lnTo>
                  <a:lnTo>
                    <a:pt x="0" y="307"/>
                  </a:lnTo>
                  <a:lnTo>
                    <a:pt x="0" y="307"/>
                  </a:lnTo>
                  <a:lnTo>
                    <a:pt x="1" y="323"/>
                  </a:lnTo>
                  <a:lnTo>
                    <a:pt x="3" y="338"/>
                  </a:lnTo>
                  <a:lnTo>
                    <a:pt x="7" y="352"/>
                  </a:lnTo>
                  <a:lnTo>
                    <a:pt x="12" y="364"/>
                  </a:lnTo>
                  <a:lnTo>
                    <a:pt x="19" y="376"/>
                  </a:lnTo>
                  <a:lnTo>
                    <a:pt x="27" y="386"/>
                  </a:lnTo>
                  <a:lnTo>
                    <a:pt x="35" y="394"/>
                  </a:lnTo>
                  <a:lnTo>
                    <a:pt x="45" y="401"/>
                  </a:lnTo>
                  <a:lnTo>
                    <a:pt x="54" y="408"/>
                  </a:lnTo>
                  <a:lnTo>
                    <a:pt x="65" y="414"/>
                  </a:lnTo>
                  <a:lnTo>
                    <a:pt x="77" y="418"/>
                  </a:lnTo>
                  <a:lnTo>
                    <a:pt x="89" y="422"/>
                  </a:lnTo>
                  <a:lnTo>
                    <a:pt x="101" y="424"/>
                  </a:lnTo>
                  <a:lnTo>
                    <a:pt x="113" y="426"/>
                  </a:lnTo>
                  <a:lnTo>
                    <a:pt x="126" y="427"/>
                  </a:lnTo>
                  <a:lnTo>
                    <a:pt x="138" y="428"/>
                  </a:lnTo>
                  <a:lnTo>
                    <a:pt x="138" y="428"/>
                  </a:lnTo>
                  <a:lnTo>
                    <a:pt x="151" y="427"/>
                  </a:lnTo>
                  <a:lnTo>
                    <a:pt x="164" y="426"/>
                  </a:lnTo>
                  <a:lnTo>
                    <a:pt x="189" y="423"/>
                  </a:lnTo>
                  <a:lnTo>
                    <a:pt x="209" y="418"/>
                  </a:lnTo>
                  <a:lnTo>
                    <a:pt x="227" y="412"/>
                  </a:lnTo>
                  <a:lnTo>
                    <a:pt x="241" y="406"/>
                  </a:lnTo>
                  <a:lnTo>
                    <a:pt x="252" y="401"/>
                  </a:lnTo>
                  <a:lnTo>
                    <a:pt x="260" y="397"/>
                  </a:lnTo>
                  <a:lnTo>
                    <a:pt x="264" y="396"/>
                  </a:lnTo>
                  <a:lnTo>
                    <a:pt x="264" y="396"/>
                  </a:lnTo>
                  <a:lnTo>
                    <a:pt x="266" y="397"/>
                  </a:lnTo>
                  <a:lnTo>
                    <a:pt x="270" y="398"/>
                  </a:lnTo>
                  <a:lnTo>
                    <a:pt x="276" y="401"/>
                  </a:lnTo>
                  <a:lnTo>
                    <a:pt x="284" y="404"/>
                  </a:lnTo>
                  <a:lnTo>
                    <a:pt x="295" y="407"/>
                  </a:lnTo>
                  <a:lnTo>
                    <a:pt x="311" y="411"/>
                  </a:lnTo>
                  <a:lnTo>
                    <a:pt x="329" y="412"/>
                  </a:lnTo>
                  <a:lnTo>
                    <a:pt x="352" y="413"/>
                  </a:lnTo>
                  <a:lnTo>
                    <a:pt x="352" y="122"/>
                  </a:lnTo>
                  <a:lnTo>
                    <a:pt x="352" y="122"/>
                  </a:lnTo>
                  <a:lnTo>
                    <a:pt x="352" y="106"/>
                  </a:lnTo>
                  <a:lnTo>
                    <a:pt x="350" y="92"/>
                  </a:lnTo>
                  <a:lnTo>
                    <a:pt x="347" y="78"/>
                  </a:lnTo>
                  <a:lnTo>
                    <a:pt x="343" y="66"/>
                  </a:lnTo>
                  <a:lnTo>
                    <a:pt x="337" y="56"/>
                  </a:lnTo>
                  <a:lnTo>
                    <a:pt x="331" y="45"/>
                  </a:lnTo>
                  <a:lnTo>
                    <a:pt x="323" y="36"/>
                  </a:lnTo>
                  <a:lnTo>
                    <a:pt x="314" y="29"/>
                  </a:lnTo>
                  <a:lnTo>
                    <a:pt x="304" y="22"/>
                  </a:lnTo>
                  <a:lnTo>
                    <a:pt x="293" y="15"/>
                  </a:lnTo>
                  <a:lnTo>
                    <a:pt x="281" y="11"/>
                  </a:lnTo>
                  <a:lnTo>
                    <a:pt x="268" y="7"/>
                  </a:lnTo>
                  <a:lnTo>
                    <a:pt x="253" y="4"/>
                  </a:lnTo>
                  <a:lnTo>
                    <a:pt x="238" y="2"/>
                  </a:lnTo>
                  <a:lnTo>
                    <a:pt x="223" y="1"/>
                  </a:lnTo>
                  <a:lnTo>
                    <a:pt x="205" y="0"/>
                  </a:lnTo>
                  <a:close/>
                  <a:moveTo>
                    <a:pt x="1319" y="332"/>
                  </a:moveTo>
                  <a:lnTo>
                    <a:pt x="1319" y="332"/>
                  </a:lnTo>
                  <a:lnTo>
                    <a:pt x="1300" y="338"/>
                  </a:lnTo>
                  <a:lnTo>
                    <a:pt x="1273" y="347"/>
                  </a:lnTo>
                  <a:lnTo>
                    <a:pt x="1259" y="350"/>
                  </a:lnTo>
                  <a:lnTo>
                    <a:pt x="1243" y="353"/>
                  </a:lnTo>
                  <a:lnTo>
                    <a:pt x="1229" y="355"/>
                  </a:lnTo>
                  <a:lnTo>
                    <a:pt x="1216" y="355"/>
                  </a:lnTo>
                  <a:lnTo>
                    <a:pt x="1216" y="355"/>
                  </a:lnTo>
                  <a:lnTo>
                    <a:pt x="1202" y="355"/>
                  </a:lnTo>
                  <a:lnTo>
                    <a:pt x="1189" y="353"/>
                  </a:lnTo>
                  <a:lnTo>
                    <a:pt x="1177" y="349"/>
                  </a:lnTo>
                  <a:lnTo>
                    <a:pt x="1172" y="347"/>
                  </a:lnTo>
                  <a:lnTo>
                    <a:pt x="1168" y="344"/>
                  </a:lnTo>
                  <a:lnTo>
                    <a:pt x="1164" y="340"/>
                  </a:lnTo>
                  <a:lnTo>
                    <a:pt x="1160" y="336"/>
                  </a:lnTo>
                  <a:lnTo>
                    <a:pt x="1157" y="331"/>
                  </a:lnTo>
                  <a:lnTo>
                    <a:pt x="1154" y="326"/>
                  </a:lnTo>
                  <a:lnTo>
                    <a:pt x="1151" y="321"/>
                  </a:lnTo>
                  <a:lnTo>
                    <a:pt x="1149" y="315"/>
                  </a:lnTo>
                  <a:lnTo>
                    <a:pt x="1148" y="308"/>
                  </a:lnTo>
                  <a:lnTo>
                    <a:pt x="1148" y="300"/>
                  </a:lnTo>
                  <a:lnTo>
                    <a:pt x="1148" y="300"/>
                  </a:lnTo>
                  <a:lnTo>
                    <a:pt x="1149" y="288"/>
                  </a:lnTo>
                  <a:lnTo>
                    <a:pt x="1152" y="277"/>
                  </a:lnTo>
                  <a:lnTo>
                    <a:pt x="1155" y="272"/>
                  </a:lnTo>
                  <a:lnTo>
                    <a:pt x="1158" y="266"/>
                  </a:lnTo>
                  <a:lnTo>
                    <a:pt x="1161" y="262"/>
                  </a:lnTo>
                  <a:lnTo>
                    <a:pt x="1165" y="258"/>
                  </a:lnTo>
                  <a:lnTo>
                    <a:pt x="1170" y="255"/>
                  </a:lnTo>
                  <a:lnTo>
                    <a:pt x="1175" y="252"/>
                  </a:lnTo>
                  <a:lnTo>
                    <a:pt x="1181" y="249"/>
                  </a:lnTo>
                  <a:lnTo>
                    <a:pt x="1187" y="247"/>
                  </a:lnTo>
                  <a:lnTo>
                    <a:pt x="1203" y="244"/>
                  </a:lnTo>
                  <a:lnTo>
                    <a:pt x="1221" y="242"/>
                  </a:lnTo>
                  <a:lnTo>
                    <a:pt x="1319" y="239"/>
                  </a:lnTo>
                  <a:lnTo>
                    <a:pt x="1319" y="332"/>
                  </a:lnTo>
                  <a:close/>
                  <a:moveTo>
                    <a:pt x="1264" y="0"/>
                  </a:moveTo>
                  <a:lnTo>
                    <a:pt x="1264" y="0"/>
                  </a:lnTo>
                  <a:lnTo>
                    <a:pt x="1233" y="1"/>
                  </a:lnTo>
                  <a:lnTo>
                    <a:pt x="1206" y="4"/>
                  </a:lnTo>
                  <a:lnTo>
                    <a:pt x="1179" y="7"/>
                  </a:lnTo>
                  <a:lnTo>
                    <a:pt x="1156" y="12"/>
                  </a:lnTo>
                  <a:lnTo>
                    <a:pt x="1135" y="17"/>
                  </a:lnTo>
                  <a:lnTo>
                    <a:pt x="1117" y="23"/>
                  </a:lnTo>
                  <a:lnTo>
                    <a:pt x="1102" y="28"/>
                  </a:lnTo>
                  <a:lnTo>
                    <a:pt x="1091" y="33"/>
                  </a:lnTo>
                  <a:lnTo>
                    <a:pt x="1111" y="102"/>
                  </a:lnTo>
                  <a:lnTo>
                    <a:pt x="1111" y="102"/>
                  </a:lnTo>
                  <a:lnTo>
                    <a:pt x="1122" y="98"/>
                  </a:lnTo>
                  <a:lnTo>
                    <a:pt x="1150" y="91"/>
                  </a:lnTo>
                  <a:lnTo>
                    <a:pt x="1169" y="86"/>
                  </a:lnTo>
                  <a:lnTo>
                    <a:pt x="1190" y="82"/>
                  </a:lnTo>
                  <a:lnTo>
                    <a:pt x="1213" y="80"/>
                  </a:lnTo>
                  <a:lnTo>
                    <a:pt x="1236" y="79"/>
                  </a:lnTo>
                  <a:lnTo>
                    <a:pt x="1236" y="79"/>
                  </a:lnTo>
                  <a:lnTo>
                    <a:pt x="1256" y="80"/>
                  </a:lnTo>
                  <a:lnTo>
                    <a:pt x="1272" y="82"/>
                  </a:lnTo>
                  <a:lnTo>
                    <a:pt x="1279" y="84"/>
                  </a:lnTo>
                  <a:lnTo>
                    <a:pt x="1285" y="86"/>
                  </a:lnTo>
                  <a:lnTo>
                    <a:pt x="1291" y="90"/>
                  </a:lnTo>
                  <a:lnTo>
                    <a:pt x="1298" y="94"/>
                  </a:lnTo>
                  <a:lnTo>
                    <a:pt x="1302" y="98"/>
                  </a:lnTo>
                  <a:lnTo>
                    <a:pt x="1306" y="102"/>
                  </a:lnTo>
                  <a:lnTo>
                    <a:pt x="1310" y="108"/>
                  </a:lnTo>
                  <a:lnTo>
                    <a:pt x="1313" y="114"/>
                  </a:lnTo>
                  <a:lnTo>
                    <a:pt x="1315" y="120"/>
                  </a:lnTo>
                  <a:lnTo>
                    <a:pt x="1316" y="129"/>
                  </a:lnTo>
                  <a:lnTo>
                    <a:pt x="1317" y="137"/>
                  </a:lnTo>
                  <a:lnTo>
                    <a:pt x="1318" y="146"/>
                  </a:lnTo>
                  <a:lnTo>
                    <a:pt x="1318" y="176"/>
                  </a:lnTo>
                  <a:lnTo>
                    <a:pt x="1236" y="176"/>
                  </a:lnTo>
                  <a:lnTo>
                    <a:pt x="1236" y="176"/>
                  </a:lnTo>
                  <a:lnTo>
                    <a:pt x="1212" y="177"/>
                  </a:lnTo>
                  <a:lnTo>
                    <a:pt x="1189" y="179"/>
                  </a:lnTo>
                  <a:lnTo>
                    <a:pt x="1169" y="182"/>
                  </a:lnTo>
                  <a:lnTo>
                    <a:pt x="1150" y="187"/>
                  </a:lnTo>
                  <a:lnTo>
                    <a:pt x="1134" y="192"/>
                  </a:lnTo>
                  <a:lnTo>
                    <a:pt x="1120" y="200"/>
                  </a:lnTo>
                  <a:lnTo>
                    <a:pt x="1108" y="207"/>
                  </a:lnTo>
                  <a:lnTo>
                    <a:pt x="1096" y="216"/>
                  </a:lnTo>
                  <a:lnTo>
                    <a:pt x="1086" y="225"/>
                  </a:lnTo>
                  <a:lnTo>
                    <a:pt x="1079" y="236"/>
                  </a:lnTo>
                  <a:lnTo>
                    <a:pt x="1072" y="246"/>
                  </a:lnTo>
                  <a:lnTo>
                    <a:pt x="1067" y="257"/>
                  </a:lnTo>
                  <a:lnTo>
                    <a:pt x="1064" y="270"/>
                  </a:lnTo>
                  <a:lnTo>
                    <a:pt x="1061" y="282"/>
                  </a:lnTo>
                  <a:lnTo>
                    <a:pt x="1058" y="294"/>
                  </a:lnTo>
                  <a:lnTo>
                    <a:pt x="1058" y="307"/>
                  </a:lnTo>
                  <a:lnTo>
                    <a:pt x="1058" y="307"/>
                  </a:lnTo>
                  <a:lnTo>
                    <a:pt x="1060" y="323"/>
                  </a:lnTo>
                  <a:lnTo>
                    <a:pt x="1062" y="338"/>
                  </a:lnTo>
                  <a:lnTo>
                    <a:pt x="1066" y="352"/>
                  </a:lnTo>
                  <a:lnTo>
                    <a:pt x="1071" y="364"/>
                  </a:lnTo>
                  <a:lnTo>
                    <a:pt x="1077" y="376"/>
                  </a:lnTo>
                  <a:lnTo>
                    <a:pt x="1085" y="386"/>
                  </a:lnTo>
                  <a:lnTo>
                    <a:pt x="1093" y="394"/>
                  </a:lnTo>
                  <a:lnTo>
                    <a:pt x="1102" y="401"/>
                  </a:lnTo>
                  <a:lnTo>
                    <a:pt x="1113" y="408"/>
                  </a:lnTo>
                  <a:lnTo>
                    <a:pt x="1124" y="414"/>
                  </a:lnTo>
                  <a:lnTo>
                    <a:pt x="1135" y="418"/>
                  </a:lnTo>
                  <a:lnTo>
                    <a:pt x="1146" y="422"/>
                  </a:lnTo>
                  <a:lnTo>
                    <a:pt x="1159" y="424"/>
                  </a:lnTo>
                  <a:lnTo>
                    <a:pt x="1171" y="426"/>
                  </a:lnTo>
                  <a:lnTo>
                    <a:pt x="1183" y="427"/>
                  </a:lnTo>
                  <a:lnTo>
                    <a:pt x="1195" y="428"/>
                  </a:lnTo>
                  <a:lnTo>
                    <a:pt x="1195" y="428"/>
                  </a:lnTo>
                  <a:lnTo>
                    <a:pt x="1210" y="427"/>
                  </a:lnTo>
                  <a:lnTo>
                    <a:pt x="1223" y="426"/>
                  </a:lnTo>
                  <a:lnTo>
                    <a:pt x="1246" y="423"/>
                  </a:lnTo>
                  <a:lnTo>
                    <a:pt x="1268" y="418"/>
                  </a:lnTo>
                  <a:lnTo>
                    <a:pt x="1285" y="412"/>
                  </a:lnTo>
                  <a:lnTo>
                    <a:pt x="1300" y="406"/>
                  </a:lnTo>
                  <a:lnTo>
                    <a:pt x="1311" y="401"/>
                  </a:lnTo>
                  <a:lnTo>
                    <a:pt x="1318" y="397"/>
                  </a:lnTo>
                  <a:lnTo>
                    <a:pt x="1322" y="396"/>
                  </a:lnTo>
                  <a:lnTo>
                    <a:pt x="1322" y="396"/>
                  </a:lnTo>
                  <a:lnTo>
                    <a:pt x="1324" y="397"/>
                  </a:lnTo>
                  <a:lnTo>
                    <a:pt x="1327" y="398"/>
                  </a:lnTo>
                  <a:lnTo>
                    <a:pt x="1333" y="401"/>
                  </a:lnTo>
                  <a:lnTo>
                    <a:pt x="1341" y="404"/>
                  </a:lnTo>
                  <a:lnTo>
                    <a:pt x="1354" y="407"/>
                  </a:lnTo>
                  <a:lnTo>
                    <a:pt x="1368" y="411"/>
                  </a:lnTo>
                  <a:lnTo>
                    <a:pt x="1387" y="412"/>
                  </a:lnTo>
                  <a:lnTo>
                    <a:pt x="1411" y="413"/>
                  </a:lnTo>
                  <a:lnTo>
                    <a:pt x="1411" y="122"/>
                  </a:lnTo>
                  <a:lnTo>
                    <a:pt x="1411" y="122"/>
                  </a:lnTo>
                  <a:lnTo>
                    <a:pt x="1411" y="106"/>
                  </a:lnTo>
                  <a:lnTo>
                    <a:pt x="1409" y="92"/>
                  </a:lnTo>
                  <a:lnTo>
                    <a:pt x="1406" y="78"/>
                  </a:lnTo>
                  <a:lnTo>
                    <a:pt x="1401" y="66"/>
                  </a:lnTo>
                  <a:lnTo>
                    <a:pt x="1396" y="56"/>
                  </a:lnTo>
                  <a:lnTo>
                    <a:pt x="1388" y="45"/>
                  </a:lnTo>
                  <a:lnTo>
                    <a:pt x="1381" y="36"/>
                  </a:lnTo>
                  <a:lnTo>
                    <a:pt x="1372" y="29"/>
                  </a:lnTo>
                  <a:lnTo>
                    <a:pt x="1362" y="22"/>
                  </a:lnTo>
                  <a:lnTo>
                    <a:pt x="1351" y="15"/>
                  </a:lnTo>
                  <a:lnTo>
                    <a:pt x="1339" y="11"/>
                  </a:lnTo>
                  <a:lnTo>
                    <a:pt x="1326" y="7"/>
                  </a:lnTo>
                  <a:lnTo>
                    <a:pt x="1312" y="4"/>
                  </a:lnTo>
                  <a:lnTo>
                    <a:pt x="1297" y="2"/>
                  </a:lnTo>
                  <a:lnTo>
                    <a:pt x="1280" y="1"/>
                  </a:lnTo>
                  <a:lnTo>
                    <a:pt x="1264" y="0"/>
                  </a:lnTo>
                  <a:close/>
                  <a:moveTo>
                    <a:pt x="2735" y="317"/>
                  </a:moveTo>
                  <a:lnTo>
                    <a:pt x="2735" y="317"/>
                  </a:lnTo>
                  <a:lnTo>
                    <a:pt x="2714" y="326"/>
                  </a:lnTo>
                  <a:lnTo>
                    <a:pt x="2700" y="331"/>
                  </a:lnTo>
                  <a:lnTo>
                    <a:pt x="2686" y="335"/>
                  </a:lnTo>
                  <a:lnTo>
                    <a:pt x="2671" y="340"/>
                  </a:lnTo>
                  <a:lnTo>
                    <a:pt x="2654" y="343"/>
                  </a:lnTo>
                  <a:lnTo>
                    <a:pt x="2638" y="345"/>
                  </a:lnTo>
                  <a:lnTo>
                    <a:pt x="2621" y="346"/>
                  </a:lnTo>
                  <a:lnTo>
                    <a:pt x="2621" y="346"/>
                  </a:lnTo>
                  <a:lnTo>
                    <a:pt x="2609" y="346"/>
                  </a:lnTo>
                  <a:lnTo>
                    <a:pt x="2599" y="345"/>
                  </a:lnTo>
                  <a:lnTo>
                    <a:pt x="2590" y="343"/>
                  </a:lnTo>
                  <a:lnTo>
                    <a:pt x="2583" y="341"/>
                  </a:lnTo>
                  <a:lnTo>
                    <a:pt x="2576" y="337"/>
                  </a:lnTo>
                  <a:lnTo>
                    <a:pt x="2570" y="333"/>
                  </a:lnTo>
                  <a:lnTo>
                    <a:pt x="2564" y="328"/>
                  </a:lnTo>
                  <a:lnTo>
                    <a:pt x="2560" y="323"/>
                  </a:lnTo>
                  <a:lnTo>
                    <a:pt x="2556" y="317"/>
                  </a:lnTo>
                  <a:lnTo>
                    <a:pt x="2553" y="311"/>
                  </a:lnTo>
                  <a:lnTo>
                    <a:pt x="2551" y="302"/>
                  </a:lnTo>
                  <a:lnTo>
                    <a:pt x="2549" y="294"/>
                  </a:lnTo>
                  <a:lnTo>
                    <a:pt x="2547" y="275"/>
                  </a:lnTo>
                  <a:lnTo>
                    <a:pt x="2547" y="252"/>
                  </a:lnTo>
                  <a:lnTo>
                    <a:pt x="2547" y="4"/>
                  </a:lnTo>
                  <a:lnTo>
                    <a:pt x="2533" y="4"/>
                  </a:lnTo>
                  <a:lnTo>
                    <a:pt x="2533" y="4"/>
                  </a:lnTo>
                  <a:lnTo>
                    <a:pt x="2513" y="4"/>
                  </a:lnTo>
                  <a:lnTo>
                    <a:pt x="2490" y="6"/>
                  </a:lnTo>
                  <a:lnTo>
                    <a:pt x="2467" y="8"/>
                  </a:lnTo>
                  <a:lnTo>
                    <a:pt x="2454" y="10"/>
                  </a:lnTo>
                  <a:lnTo>
                    <a:pt x="2454" y="263"/>
                  </a:lnTo>
                  <a:lnTo>
                    <a:pt x="2454" y="263"/>
                  </a:lnTo>
                  <a:lnTo>
                    <a:pt x="2454" y="284"/>
                  </a:lnTo>
                  <a:lnTo>
                    <a:pt x="2455" y="302"/>
                  </a:lnTo>
                  <a:lnTo>
                    <a:pt x="2457" y="320"/>
                  </a:lnTo>
                  <a:lnTo>
                    <a:pt x="2459" y="336"/>
                  </a:lnTo>
                  <a:lnTo>
                    <a:pt x="2463" y="351"/>
                  </a:lnTo>
                  <a:lnTo>
                    <a:pt x="2468" y="364"/>
                  </a:lnTo>
                  <a:lnTo>
                    <a:pt x="2475" y="377"/>
                  </a:lnTo>
                  <a:lnTo>
                    <a:pt x="2482" y="387"/>
                  </a:lnTo>
                  <a:lnTo>
                    <a:pt x="2490" y="397"/>
                  </a:lnTo>
                  <a:lnTo>
                    <a:pt x="2500" y="405"/>
                  </a:lnTo>
                  <a:lnTo>
                    <a:pt x="2512" y="412"/>
                  </a:lnTo>
                  <a:lnTo>
                    <a:pt x="2525" y="418"/>
                  </a:lnTo>
                  <a:lnTo>
                    <a:pt x="2540" y="422"/>
                  </a:lnTo>
                  <a:lnTo>
                    <a:pt x="2556" y="425"/>
                  </a:lnTo>
                  <a:lnTo>
                    <a:pt x="2575" y="427"/>
                  </a:lnTo>
                  <a:lnTo>
                    <a:pt x="2595" y="428"/>
                  </a:lnTo>
                  <a:lnTo>
                    <a:pt x="2595" y="428"/>
                  </a:lnTo>
                  <a:lnTo>
                    <a:pt x="2611" y="427"/>
                  </a:lnTo>
                  <a:lnTo>
                    <a:pt x="2626" y="426"/>
                  </a:lnTo>
                  <a:lnTo>
                    <a:pt x="2640" y="425"/>
                  </a:lnTo>
                  <a:lnTo>
                    <a:pt x="2653" y="422"/>
                  </a:lnTo>
                  <a:lnTo>
                    <a:pt x="2677" y="417"/>
                  </a:lnTo>
                  <a:lnTo>
                    <a:pt x="2697" y="411"/>
                  </a:lnTo>
                  <a:lnTo>
                    <a:pt x="2714" y="404"/>
                  </a:lnTo>
                  <a:lnTo>
                    <a:pt x="2725" y="399"/>
                  </a:lnTo>
                  <a:lnTo>
                    <a:pt x="2737" y="394"/>
                  </a:lnTo>
                  <a:lnTo>
                    <a:pt x="2737" y="394"/>
                  </a:lnTo>
                  <a:lnTo>
                    <a:pt x="2743" y="397"/>
                  </a:lnTo>
                  <a:lnTo>
                    <a:pt x="2750" y="400"/>
                  </a:lnTo>
                  <a:lnTo>
                    <a:pt x="2761" y="403"/>
                  </a:lnTo>
                  <a:lnTo>
                    <a:pt x="2773" y="406"/>
                  </a:lnTo>
                  <a:lnTo>
                    <a:pt x="2788" y="409"/>
                  </a:lnTo>
                  <a:lnTo>
                    <a:pt x="2807" y="412"/>
                  </a:lnTo>
                  <a:lnTo>
                    <a:pt x="2828" y="413"/>
                  </a:lnTo>
                  <a:lnTo>
                    <a:pt x="2828" y="10"/>
                  </a:lnTo>
                  <a:lnTo>
                    <a:pt x="2828" y="10"/>
                  </a:lnTo>
                  <a:lnTo>
                    <a:pt x="2796" y="6"/>
                  </a:lnTo>
                  <a:lnTo>
                    <a:pt x="2774" y="5"/>
                  </a:lnTo>
                  <a:lnTo>
                    <a:pt x="2753" y="4"/>
                  </a:lnTo>
                  <a:lnTo>
                    <a:pt x="2735" y="4"/>
                  </a:lnTo>
                  <a:lnTo>
                    <a:pt x="2735" y="317"/>
                  </a:lnTo>
                  <a:close/>
                  <a:moveTo>
                    <a:pt x="2937" y="413"/>
                  </a:moveTo>
                  <a:lnTo>
                    <a:pt x="2937" y="413"/>
                  </a:lnTo>
                  <a:lnTo>
                    <a:pt x="2948" y="415"/>
                  </a:lnTo>
                  <a:lnTo>
                    <a:pt x="2976" y="420"/>
                  </a:lnTo>
                  <a:lnTo>
                    <a:pt x="2997" y="423"/>
                  </a:lnTo>
                  <a:lnTo>
                    <a:pt x="3020" y="425"/>
                  </a:lnTo>
                  <a:lnTo>
                    <a:pt x="3047" y="427"/>
                  </a:lnTo>
                  <a:lnTo>
                    <a:pt x="3075" y="428"/>
                  </a:lnTo>
                  <a:lnTo>
                    <a:pt x="3075" y="428"/>
                  </a:lnTo>
                  <a:lnTo>
                    <a:pt x="3091" y="427"/>
                  </a:lnTo>
                  <a:lnTo>
                    <a:pt x="3105" y="426"/>
                  </a:lnTo>
                  <a:lnTo>
                    <a:pt x="3120" y="425"/>
                  </a:lnTo>
                  <a:lnTo>
                    <a:pt x="3135" y="422"/>
                  </a:lnTo>
                  <a:lnTo>
                    <a:pt x="3150" y="419"/>
                  </a:lnTo>
                  <a:lnTo>
                    <a:pt x="3164" y="414"/>
                  </a:lnTo>
                  <a:lnTo>
                    <a:pt x="3178" y="408"/>
                  </a:lnTo>
                  <a:lnTo>
                    <a:pt x="3191" y="402"/>
                  </a:lnTo>
                  <a:lnTo>
                    <a:pt x="3202" y="394"/>
                  </a:lnTo>
                  <a:lnTo>
                    <a:pt x="3213" y="385"/>
                  </a:lnTo>
                  <a:lnTo>
                    <a:pt x="3223" y="375"/>
                  </a:lnTo>
                  <a:lnTo>
                    <a:pt x="3232" y="363"/>
                  </a:lnTo>
                  <a:lnTo>
                    <a:pt x="3239" y="350"/>
                  </a:lnTo>
                  <a:lnTo>
                    <a:pt x="3244" y="334"/>
                  </a:lnTo>
                  <a:lnTo>
                    <a:pt x="3247" y="318"/>
                  </a:lnTo>
                  <a:lnTo>
                    <a:pt x="3248" y="300"/>
                  </a:lnTo>
                  <a:lnTo>
                    <a:pt x="3248" y="300"/>
                  </a:lnTo>
                  <a:lnTo>
                    <a:pt x="3247" y="288"/>
                  </a:lnTo>
                  <a:lnTo>
                    <a:pt x="3246" y="277"/>
                  </a:lnTo>
                  <a:lnTo>
                    <a:pt x="3243" y="266"/>
                  </a:lnTo>
                  <a:lnTo>
                    <a:pt x="3239" y="256"/>
                  </a:lnTo>
                  <a:lnTo>
                    <a:pt x="3234" y="248"/>
                  </a:lnTo>
                  <a:lnTo>
                    <a:pt x="3228" y="239"/>
                  </a:lnTo>
                  <a:lnTo>
                    <a:pt x="3220" y="231"/>
                  </a:lnTo>
                  <a:lnTo>
                    <a:pt x="3213" y="224"/>
                  </a:lnTo>
                  <a:lnTo>
                    <a:pt x="3204" y="217"/>
                  </a:lnTo>
                  <a:lnTo>
                    <a:pt x="3194" y="211"/>
                  </a:lnTo>
                  <a:lnTo>
                    <a:pt x="3184" y="204"/>
                  </a:lnTo>
                  <a:lnTo>
                    <a:pt x="3171" y="199"/>
                  </a:lnTo>
                  <a:lnTo>
                    <a:pt x="3146" y="187"/>
                  </a:lnTo>
                  <a:lnTo>
                    <a:pt x="3117" y="176"/>
                  </a:lnTo>
                  <a:lnTo>
                    <a:pt x="3117" y="176"/>
                  </a:lnTo>
                  <a:lnTo>
                    <a:pt x="3086" y="164"/>
                  </a:lnTo>
                  <a:lnTo>
                    <a:pt x="3072" y="157"/>
                  </a:lnTo>
                  <a:lnTo>
                    <a:pt x="3060" y="151"/>
                  </a:lnTo>
                  <a:lnTo>
                    <a:pt x="3050" y="144"/>
                  </a:lnTo>
                  <a:lnTo>
                    <a:pt x="3046" y="140"/>
                  </a:lnTo>
                  <a:lnTo>
                    <a:pt x="3043" y="136"/>
                  </a:lnTo>
                  <a:lnTo>
                    <a:pt x="3040" y="132"/>
                  </a:lnTo>
                  <a:lnTo>
                    <a:pt x="3038" y="127"/>
                  </a:lnTo>
                  <a:lnTo>
                    <a:pt x="3037" y="121"/>
                  </a:lnTo>
                  <a:lnTo>
                    <a:pt x="3037" y="116"/>
                  </a:lnTo>
                  <a:lnTo>
                    <a:pt x="3037" y="116"/>
                  </a:lnTo>
                  <a:lnTo>
                    <a:pt x="3037" y="110"/>
                  </a:lnTo>
                  <a:lnTo>
                    <a:pt x="3039" y="104"/>
                  </a:lnTo>
                  <a:lnTo>
                    <a:pt x="3043" y="97"/>
                  </a:lnTo>
                  <a:lnTo>
                    <a:pt x="3049" y="90"/>
                  </a:lnTo>
                  <a:lnTo>
                    <a:pt x="3053" y="86"/>
                  </a:lnTo>
                  <a:lnTo>
                    <a:pt x="3057" y="83"/>
                  </a:lnTo>
                  <a:lnTo>
                    <a:pt x="3063" y="81"/>
                  </a:lnTo>
                  <a:lnTo>
                    <a:pt x="3069" y="78"/>
                  </a:lnTo>
                  <a:lnTo>
                    <a:pt x="3076" y="76"/>
                  </a:lnTo>
                  <a:lnTo>
                    <a:pt x="3084" y="75"/>
                  </a:lnTo>
                  <a:lnTo>
                    <a:pt x="3093" y="74"/>
                  </a:lnTo>
                  <a:lnTo>
                    <a:pt x="3103" y="74"/>
                  </a:lnTo>
                  <a:lnTo>
                    <a:pt x="3103" y="74"/>
                  </a:lnTo>
                  <a:lnTo>
                    <a:pt x="3122" y="75"/>
                  </a:lnTo>
                  <a:lnTo>
                    <a:pt x="3142" y="77"/>
                  </a:lnTo>
                  <a:lnTo>
                    <a:pt x="3159" y="81"/>
                  </a:lnTo>
                  <a:lnTo>
                    <a:pt x="3175" y="85"/>
                  </a:lnTo>
                  <a:lnTo>
                    <a:pt x="3199" y="94"/>
                  </a:lnTo>
                  <a:lnTo>
                    <a:pt x="3208" y="98"/>
                  </a:lnTo>
                  <a:lnTo>
                    <a:pt x="3232" y="30"/>
                  </a:lnTo>
                  <a:lnTo>
                    <a:pt x="3232" y="30"/>
                  </a:lnTo>
                  <a:lnTo>
                    <a:pt x="3213" y="22"/>
                  </a:lnTo>
                  <a:lnTo>
                    <a:pt x="3200" y="16"/>
                  </a:lnTo>
                  <a:lnTo>
                    <a:pt x="3184" y="12"/>
                  </a:lnTo>
                  <a:lnTo>
                    <a:pt x="3165" y="7"/>
                  </a:lnTo>
                  <a:lnTo>
                    <a:pt x="3144" y="4"/>
                  </a:lnTo>
                  <a:lnTo>
                    <a:pt x="3120" y="1"/>
                  </a:lnTo>
                  <a:lnTo>
                    <a:pt x="3095" y="0"/>
                  </a:lnTo>
                  <a:lnTo>
                    <a:pt x="3095" y="0"/>
                  </a:lnTo>
                  <a:lnTo>
                    <a:pt x="3080" y="1"/>
                  </a:lnTo>
                  <a:lnTo>
                    <a:pt x="3066" y="2"/>
                  </a:lnTo>
                  <a:lnTo>
                    <a:pt x="3052" y="4"/>
                  </a:lnTo>
                  <a:lnTo>
                    <a:pt x="3039" y="8"/>
                  </a:lnTo>
                  <a:lnTo>
                    <a:pt x="3025" y="12"/>
                  </a:lnTo>
                  <a:lnTo>
                    <a:pt x="3013" y="17"/>
                  </a:lnTo>
                  <a:lnTo>
                    <a:pt x="3001" y="24"/>
                  </a:lnTo>
                  <a:lnTo>
                    <a:pt x="2990" y="31"/>
                  </a:lnTo>
                  <a:lnTo>
                    <a:pt x="2979" y="39"/>
                  </a:lnTo>
                  <a:lnTo>
                    <a:pt x="2970" y="47"/>
                  </a:lnTo>
                  <a:lnTo>
                    <a:pt x="2962" y="58"/>
                  </a:lnTo>
                  <a:lnTo>
                    <a:pt x="2956" y="69"/>
                  </a:lnTo>
                  <a:lnTo>
                    <a:pt x="2950" y="80"/>
                  </a:lnTo>
                  <a:lnTo>
                    <a:pt x="2946" y="94"/>
                  </a:lnTo>
                  <a:lnTo>
                    <a:pt x="2944" y="107"/>
                  </a:lnTo>
                  <a:lnTo>
                    <a:pt x="2943" y="122"/>
                  </a:lnTo>
                  <a:lnTo>
                    <a:pt x="2943" y="122"/>
                  </a:lnTo>
                  <a:lnTo>
                    <a:pt x="2944" y="137"/>
                  </a:lnTo>
                  <a:lnTo>
                    <a:pt x="2946" y="150"/>
                  </a:lnTo>
                  <a:lnTo>
                    <a:pt x="2950" y="164"/>
                  </a:lnTo>
                  <a:lnTo>
                    <a:pt x="2956" y="175"/>
                  </a:lnTo>
                  <a:lnTo>
                    <a:pt x="2962" y="185"/>
                  </a:lnTo>
                  <a:lnTo>
                    <a:pt x="2970" y="194"/>
                  </a:lnTo>
                  <a:lnTo>
                    <a:pt x="2979" y="203"/>
                  </a:lnTo>
                  <a:lnTo>
                    <a:pt x="2988" y="210"/>
                  </a:lnTo>
                  <a:lnTo>
                    <a:pt x="2999" y="217"/>
                  </a:lnTo>
                  <a:lnTo>
                    <a:pt x="3010" y="223"/>
                  </a:lnTo>
                  <a:lnTo>
                    <a:pt x="3021" y="229"/>
                  </a:lnTo>
                  <a:lnTo>
                    <a:pt x="3032" y="235"/>
                  </a:lnTo>
                  <a:lnTo>
                    <a:pt x="3056" y="243"/>
                  </a:lnTo>
                  <a:lnTo>
                    <a:pt x="3079" y="251"/>
                  </a:lnTo>
                  <a:lnTo>
                    <a:pt x="3079" y="251"/>
                  </a:lnTo>
                  <a:lnTo>
                    <a:pt x="3108" y="261"/>
                  </a:lnTo>
                  <a:lnTo>
                    <a:pt x="3121" y="266"/>
                  </a:lnTo>
                  <a:lnTo>
                    <a:pt x="3133" y="273"/>
                  </a:lnTo>
                  <a:lnTo>
                    <a:pt x="3142" y="280"/>
                  </a:lnTo>
                  <a:lnTo>
                    <a:pt x="3148" y="287"/>
                  </a:lnTo>
                  <a:lnTo>
                    <a:pt x="3151" y="291"/>
                  </a:lnTo>
                  <a:lnTo>
                    <a:pt x="3153" y="296"/>
                  </a:lnTo>
                  <a:lnTo>
                    <a:pt x="3154" y="300"/>
                  </a:lnTo>
                  <a:lnTo>
                    <a:pt x="3154" y="306"/>
                  </a:lnTo>
                  <a:lnTo>
                    <a:pt x="3154" y="306"/>
                  </a:lnTo>
                  <a:lnTo>
                    <a:pt x="3154" y="315"/>
                  </a:lnTo>
                  <a:lnTo>
                    <a:pt x="3151" y="324"/>
                  </a:lnTo>
                  <a:lnTo>
                    <a:pt x="3149" y="328"/>
                  </a:lnTo>
                  <a:lnTo>
                    <a:pt x="3146" y="332"/>
                  </a:lnTo>
                  <a:lnTo>
                    <a:pt x="3143" y="335"/>
                  </a:lnTo>
                  <a:lnTo>
                    <a:pt x="3139" y="340"/>
                  </a:lnTo>
                  <a:lnTo>
                    <a:pt x="3134" y="343"/>
                  </a:lnTo>
                  <a:lnTo>
                    <a:pt x="3127" y="346"/>
                  </a:lnTo>
                  <a:lnTo>
                    <a:pt x="3121" y="348"/>
                  </a:lnTo>
                  <a:lnTo>
                    <a:pt x="3113" y="350"/>
                  </a:lnTo>
                  <a:lnTo>
                    <a:pt x="3104" y="352"/>
                  </a:lnTo>
                  <a:lnTo>
                    <a:pt x="3095" y="353"/>
                  </a:lnTo>
                  <a:lnTo>
                    <a:pt x="3071" y="354"/>
                  </a:lnTo>
                  <a:lnTo>
                    <a:pt x="3071" y="354"/>
                  </a:lnTo>
                  <a:lnTo>
                    <a:pt x="3050" y="354"/>
                  </a:lnTo>
                  <a:lnTo>
                    <a:pt x="3029" y="352"/>
                  </a:lnTo>
                  <a:lnTo>
                    <a:pt x="2992" y="348"/>
                  </a:lnTo>
                  <a:lnTo>
                    <a:pt x="2965" y="344"/>
                  </a:lnTo>
                  <a:lnTo>
                    <a:pt x="2955" y="342"/>
                  </a:lnTo>
                  <a:lnTo>
                    <a:pt x="2937" y="413"/>
                  </a:lnTo>
                  <a:close/>
                  <a:moveTo>
                    <a:pt x="1639" y="80"/>
                  </a:moveTo>
                  <a:lnTo>
                    <a:pt x="1639" y="80"/>
                  </a:lnTo>
                  <a:lnTo>
                    <a:pt x="1653" y="77"/>
                  </a:lnTo>
                  <a:lnTo>
                    <a:pt x="1670" y="75"/>
                  </a:lnTo>
                  <a:lnTo>
                    <a:pt x="1691" y="73"/>
                  </a:lnTo>
                  <a:lnTo>
                    <a:pt x="1712" y="73"/>
                  </a:lnTo>
                  <a:lnTo>
                    <a:pt x="1712" y="73"/>
                  </a:lnTo>
                  <a:lnTo>
                    <a:pt x="1726" y="73"/>
                  </a:lnTo>
                  <a:lnTo>
                    <a:pt x="1737" y="74"/>
                  </a:lnTo>
                  <a:lnTo>
                    <a:pt x="1749" y="77"/>
                  </a:lnTo>
                  <a:lnTo>
                    <a:pt x="1760" y="80"/>
                  </a:lnTo>
                  <a:lnTo>
                    <a:pt x="1771" y="84"/>
                  </a:lnTo>
                  <a:lnTo>
                    <a:pt x="1780" y="90"/>
                  </a:lnTo>
                  <a:lnTo>
                    <a:pt x="1790" y="97"/>
                  </a:lnTo>
                  <a:lnTo>
                    <a:pt x="1798" y="104"/>
                  </a:lnTo>
                  <a:lnTo>
                    <a:pt x="1805" y="113"/>
                  </a:lnTo>
                  <a:lnTo>
                    <a:pt x="1813" y="122"/>
                  </a:lnTo>
                  <a:lnTo>
                    <a:pt x="1819" y="134"/>
                  </a:lnTo>
                  <a:lnTo>
                    <a:pt x="1824" y="147"/>
                  </a:lnTo>
                  <a:lnTo>
                    <a:pt x="1828" y="161"/>
                  </a:lnTo>
                  <a:lnTo>
                    <a:pt x="1831" y="176"/>
                  </a:lnTo>
                  <a:lnTo>
                    <a:pt x="1832" y="192"/>
                  </a:lnTo>
                  <a:lnTo>
                    <a:pt x="1833" y="211"/>
                  </a:lnTo>
                  <a:lnTo>
                    <a:pt x="1833" y="211"/>
                  </a:lnTo>
                  <a:lnTo>
                    <a:pt x="1833" y="228"/>
                  </a:lnTo>
                  <a:lnTo>
                    <a:pt x="1832" y="245"/>
                  </a:lnTo>
                  <a:lnTo>
                    <a:pt x="1830" y="260"/>
                  </a:lnTo>
                  <a:lnTo>
                    <a:pt x="1827" y="275"/>
                  </a:lnTo>
                  <a:lnTo>
                    <a:pt x="1824" y="288"/>
                  </a:lnTo>
                  <a:lnTo>
                    <a:pt x="1820" y="299"/>
                  </a:lnTo>
                  <a:lnTo>
                    <a:pt x="1814" y="311"/>
                  </a:lnTo>
                  <a:lnTo>
                    <a:pt x="1807" y="320"/>
                  </a:lnTo>
                  <a:lnTo>
                    <a:pt x="1799" y="328"/>
                  </a:lnTo>
                  <a:lnTo>
                    <a:pt x="1790" y="335"/>
                  </a:lnTo>
                  <a:lnTo>
                    <a:pt x="1780" y="342"/>
                  </a:lnTo>
                  <a:lnTo>
                    <a:pt x="1768" y="347"/>
                  </a:lnTo>
                  <a:lnTo>
                    <a:pt x="1754" y="350"/>
                  </a:lnTo>
                  <a:lnTo>
                    <a:pt x="1739" y="353"/>
                  </a:lnTo>
                  <a:lnTo>
                    <a:pt x="1723" y="355"/>
                  </a:lnTo>
                  <a:lnTo>
                    <a:pt x="1704" y="355"/>
                  </a:lnTo>
                  <a:lnTo>
                    <a:pt x="1704" y="355"/>
                  </a:lnTo>
                  <a:lnTo>
                    <a:pt x="1681" y="354"/>
                  </a:lnTo>
                  <a:lnTo>
                    <a:pt x="1659" y="353"/>
                  </a:lnTo>
                  <a:lnTo>
                    <a:pt x="1639" y="351"/>
                  </a:lnTo>
                  <a:lnTo>
                    <a:pt x="1639" y="80"/>
                  </a:lnTo>
                  <a:close/>
                  <a:moveTo>
                    <a:pt x="1717" y="0"/>
                  </a:moveTo>
                  <a:lnTo>
                    <a:pt x="1717" y="0"/>
                  </a:lnTo>
                  <a:lnTo>
                    <a:pt x="1696" y="1"/>
                  </a:lnTo>
                  <a:lnTo>
                    <a:pt x="1675" y="2"/>
                  </a:lnTo>
                  <a:lnTo>
                    <a:pt x="1652" y="4"/>
                  </a:lnTo>
                  <a:lnTo>
                    <a:pt x="1629" y="7"/>
                  </a:lnTo>
                  <a:lnTo>
                    <a:pt x="1606" y="10"/>
                  </a:lnTo>
                  <a:lnTo>
                    <a:pt x="1585" y="14"/>
                  </a:lnTo>
                  <a:lnTo>
                    <a:pt x="1564" y="20"/>
                  </a:lnTo>
                  <a:lnTo>
                    <a:pt x="1546" y="26"/>
                  </a:lnTo>
                  <a:lnTo>
                    <a:pt x="1546" y="415"/>
                  </a:lnTo>
                  <a:lnTo>
                    <a:pt x="1546" y="415"/>
                  </a:lnTo>
                  <a:lnTo>
                    <a:pt x="1561" y="418"/>
                  </a:lnTo>
                  <a:lnTo>
                    <a:pt x="1580" y="420"/>
                  </a:lnTo>
                  <a:lnTo>
                    <a:pt x="1619" y="424"/>
                  </a:lnTo>
                  <a:lnTo>
                    <a:pt x="1662" y="427"/>
                  </a:lnTo>
                  <a:lnTo>
                    <a:pt x="1701" y="428"/>
                  </a:lnTo>
                  <a:lnTo>
                    <a:pt x="1701" y="428"/>
                  </a:lnTo>
                  <a:lnTo>
                    <a:pt x="1732" y="427"/>
                  </a:lnTo>
                  <a:lnTo>
                    <a:pt x="1758" y="425"/>
                  </a:lnTo>
                  <a:lnTo>
                    <a:pt x="1784" y="421"/>
                  </a:lnTo>
                  <a:lnTo>
                    <a:pt x="1807" y="415"/>
                  </a:lnTo>
                  <a:lnTo>
                    <a:pt x="1828" y="408"/>
                  </a:lnTo>
                  <a:lnTo>
                    <a:pt x="1847" y="399"/>
                  </a:lnTo>
                  <a:lnTo>
                    <a:pt x="1855" y="394"/>
                  </a:lnTo>
                  <a:lnTo>
                    <a:pt x="1864" y="389"/>
                  </a:lnTo>
                  <a:lnTo>
                    <a:pt x="1872" y="383"/>
                  </a:lnTo>
                  <a:lnTo>
                    <a:pt x="1879" y="377"/>
                  </a:lnTo>
                  <a:lnTo>
                    <a:pt x="1885" y="369"/>
                  </a:lnTo>
                  <a:lnTo>
                    <a:pt x="1891" y="362"/>
                  </a:lnTo>
                  <a:lnTo>
                    <a:pt x="1897" y="355"/>
                  </a:lnTo>
                  <a:lnTo>
                    <a:pt x="1902" y="347"/>
                  </a:lnTo>
                  <a:lnTo>
                    <a:pt x="1907" y="337"/>
                  </a:lnTo>
                  <a:lnTo>
                    <a:pt x="1912" y="329"/>
                  </a:lnTo>
                  <a:lnTo>
                    <a:pt x="1919" y="309"/>
                  </a:lnTo>
                  <a:lnTo>
                    <a:pt x="1924" y="287"/>
                  </a:lnTo>
                  <a:lnTo>
                    <a:pt x="1928" y="264"/>
                  </a:lnTo>
                  <a:lnTo>
                    <a:pt x="1930" y="239"/>
                  </a:lnTo>
                  <a:lnTo>
                    <a:pt x="1931" y="211"/>
                  </a:lnTo>
                  <a:lnTo>
                    <a:pt x="1931" y="211"/>
                  </a:lnTo>
                  <a:lnTo>
                    <a:pt x="1930" y="187"/>
                  </a:lnTo>
                  <a:lnTo>
                    <a:pt x="1927" y="164"/>
                  </a:lnTo>
                  <a:lnTo>
                    <a:pt x="1923" y="143"/>
                  </a:lnTo>
                  <a:lnTo>
                    <a:pt x="1917" y="122"/>
                  </a:lnTo>
                  <a:lnTo>
                    <a:pt x="1909" y="104"/>
                  </a:lnTo>
                  <a:lnTo>
                    <a:pt x="1898" y="86"/>
                  </a:lnTo>
                  <a:lnTo>
                    <a:pt x="1887" y="71"/>
                  </a:lnTo>
                  <a:lnTo>
                    <a:pt x="1874" y="57"/>
                  </a:lnTo>
                  <a:lnTo>
                    <a:pt x="1860" y="43"/>
                  </a:lnTo>
                  <a:lnTo>
                    <a:pt x="1843" y="32"/>
                  </a:lnTo>
                  <a:lnTo>
                    <a:pt x="1826" y="23"/>
                  </a:lnTo>
                  <a:lnTo>
                    <a:pt x="1806" y="14"/>
                  </a:lnTo>
                  <a:lnTo>
                    <a:pt x="1786" y="8"/>
                  </a:lnTo>
                  <a:lnTo>
                    <a:pt x="1764" y="4"/>
                  </a:lnTo>
                  <a:lnTo>
                    <a:pt x="1741" y="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5160" y="3974"/>
              <a:ext cx="76" cy="107"/>
            </a:xfrm>
            <a:custGeom>
              <a:avLst/>
              <a:gdLst>
                <a:gd name="T0" fmla="*/ 0 w 305"/>
                <a:gd name="T1" fmla="*/ 407 h 428"/>
                <a:gd name="T2" fmla="*/ 0 w 305"/>
                <a:gd name="T3" fmla="*/ 407 h 428"/>
                <a:gd name="T4" fmla="*/ 13 w 305"/>
                <a:gd name="T5" fmla="*/ 411 h 428"/>
                <a:gd name="T6" fmla="*/ 47 w 305"/>
                <a:gd name="T7" fmla="*/ 418 h 428"/>
                <a:gd name="T8" fmla="*/ 71 w 305"/>
                <a:gd name="T9" fmla="*/ 421 h 428"/>
                <a:gd name="T10" fmla="*/ 98 w 305"/>
                <a:gd name="T11" fmla="*/ 425 h 428"/>
                <a:gd name="T12" fmla="*/ 129 w 305"/>
                <a:gd name="T13" fmla="*/ 427 h 428"/>
                <a:gd name="T14" fmla="*/ 163 w 305"/>
                <a:gd name="T15" fmla="*/ 428 h 428"/>
                <a:gd name="T16" fmla="*/ 163 w 305"/>
                <a:gd name="T17" fmla="*/ 428 h 428"/>
                <a:gd name="T18" fmla="*/ 197 w 305"/>
                <a:gd name="T19" fmla="*/ 427 h 428"/>
                <a:gd name="T20" fmla="*/ 226 w 305"/>
                <a:gd name="T21" fmla="*/ 426 h 428"/>
                <a:gd name="T22" fmla="*/ 251 w 305"/>
                <a:gd name="T23" fmla="*/ 424 h 428"/>
                <a:gd name="T24" fmla="*/ 270 w 305"/>
                <a:gd name="T25" fmla="*/ 422 h 428"/>
                <a:gd name="T26" fmla="*/ 297 w 305"/>
                <a:gd name="T27" fmla="*/ 419 h 428"/>
                <a:gd name="T28" fmla="*/ 305 w 305"/>
                <a:gd name="T29" fmla="*/ 417 h 428"/>
                <a:gd name="T30" fmla="*/ 305 w 305"/>
                <a:gd name="T31" fmla="*/ 346 h 428"/>
                <a:gd name="T32" fmla="*/ 305 w 305"/>
                <a:gd name="T33" fmla="*/ 346 h 428"/>
                <a:gd name="T34" fmla="*/ 297 w 305"/>
                <a:gd name="T35" fmla="*/ 347 h 428"/>
                <a:gd name="T36" fmla="*/ 272 w 305"/>
                <a:gd name="T37" fmla="*/ 351 h 428"/>
                <a:gd name="T38" fmla="*/ 235 w 305"/>
                <a:gd name="T39" fmla="*/ 354 h 428"/>
                <a:gd name="T40" fmla="*/ 213 w 305"/>
                <a:gd name="T41" fmla="*/ 355 h 428"/>
                <a:gd name="T42" fmla="*/ 188 w 305"/>
                <a:gd name="T43" fmla="*/ 355 h 428"/>
                <a:gd name="T44" fmla="*/ 188 w 305"/>
                <a:gd name="T45" fmla="*/ 355 h 428"/>
                <a:gd name="T46" fmla="*/ 167 w 305"/>
                <a:gd name="T47" fmla="*/ 355 h 428"/>
                <a:gd name="T48" fmla="*/ 149 w 305"/>
                <a:gd name="T49" fmla="*/ 354 h 428"/>
                <a:gd name="T50" fmla="*/ 118 w 305"/>
                <a:gd name="T51" fmla="*/ 351 h 428"/>
                <a:gd name="T52" fmla="*/ 99 w 305"/>
                <a:gd name="T53" fmla="*/ 349 h 428"/>
                <a:gd name="T54" fmla="*/ 92 w 305"/>
                <a:gd name="T55" fmla="*/ 348 h 428"/>
                <a:gd name="T56" fmla="*/ 92 w 305"/>
                <a:gd name="T57" fmla="*/ 247 h 428"/>
                <a:gd name="T58" fmla="*/ 276 w 305"/>
                <a:gd name="T59" fmla="*/ 247 h 428"/>
                <a:gd name="T60" fmla="*/ 276 w 305"/>
                <a:gd name="T61" fmla="*/ 175 h 428"/>
                <a:gd name="T62" fmla="*/ 92 w 305"/>
                <a:gd name="T63" fmla="*/ 175 h 428"/>
                <a:gd name="T64" fmla="*/ 92 w 305"/>
                <a:gd name="T65" fmla="*/ 79 h 428"/>
                <a:gd name="T66" fmla="*/ 92 w 305"/>
                <a:gd name="T67" fmla="*/ 79 h 428"/>
                <a:gd name="T68" fmla="*/ 99 w 305"/>
                <a:gd name="T69" fmla="*/ 78 h 428"/>
                <a:gd name="T70" fmla="*/ 117 w 305"/>
                <a:gd name="T71" fmla="*/ 76 h 428"/>
                <a:gd name="T72" fmla="*/ 145 w 305"/>
                <a:gd name="T73" fmla="*/ 74 h 428"/>
                <a:gd name="T74" fmla="*/ 182 w 305"/>
                <a:gd name="T75" fmla="*/ 73 h 428"/>
                <a:gd name="T76" fmla="*/ 182 w 305"/>
                <a:gd name="T77" fmla="*/ 73 h 428"/>
                <a:gd name="T78" fmla="*/ 205 w 305"/>
                <a:gd name="T79" fmla="*/ 73 h 428"/>
                <a:gd name="T80" fmla="*/ 226 w 305"/>
                <a:gd name="T81" fmla="*/ 74 h 428"/>
                <a:gd name="T82" fmla="*/ 263 w 305"/>
                <a:gd name="T83" fmla="*/ 77 h 428"/>
                <a:gd name="T84" fmla="*/ 289 w 305"/>
                <a:gd name="T85" fmla="*/ 80 h 428"/>
                <a:gd name="T86" fmla="*/ 298 w 305"/>
                <a:gd name="T87" fmla="*/ 82 h 428"/>
                <a:gd name="T88" fmla="*/ 298 w 305"/>
                <a:gd name="T89" fmla="*/ 10 h 428"/>
                <a:gd name="T90" fmla="*/ 298 w 305"/>
                <a:gd name="T91" fmla="*/ 10 h 428"/>
                <a:gd name="T92" fmla="*/ 289 w 305"/>
                <a:gd name="T93" fmla="*/ 9 h 428"/>
                <a:gd name="T94" fmla="*/ 264 w 305"/>
                <a:gd name="T95" fmla="*/ 5 h 428"/>
                <a:gd name="T96" fmla="*/ 224 w 305"/>
                <a:gd name="T97" fmla="*/ 2 h 428"/>
                <a:gd name="T98" fmla="*/ 200 w 305"/>
                <a:gd name="T99" fmla="*/ 1 h 428"/>
                <a:gd name="T100" fmla="*/ 172 w 305"/>
                <a:gd name="T101" fmla="*/ 0 h 428"/>
                <a:gd name="T102" fmla="*/ 172 w 305"/>
                <a:gd name="T103" fmla="*/ 0 h 428"/>
                <a:gd name="T104" fmla="*/ 134 w 305"/>
                <a:gd name="T105" fmla="*/ 1 h 428"/>
                <a:gd name="T106" fmla="*/ 102 w 305"/>
                <a:gd name="T107" fmla="*/ 3 h 428"/>
                <a:gd name="T108" fmla="*/ 72 w 305"/>
                <a:gd name="T109" fmla="*/ 6 h 428"/>
                <a:gd name="T110" fmla="*/ 47 w 305"/>
                <a:gd name="T111" fmla="*/ 9 h 428"/>
                <a:gd name="T112" fmla="*/ 27 w 305"/>
                <a:gd name="T113" fmla="*/ 13 h 428"/>
                <a:gd name="T114" fmla="*/ 13 w 305"/>
                <a:gd name="T115" fmla="*/ 15 h 428"/>
                <a:gd name="T116" fmla="*/ 0 w 305"/>
                <a:gd name="T117" fmla="*/ 19 h 428"/>
                <a:gd name="T118" fmla="*/ 0 w 305"/>
                <a:gd name="T119" fmla="*/ 40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05" h="428">
                  <a:moveTo>
                    <a:pt x="0" y="407"/>
                  </a:moveTo>
                  <a:lnTo>
                    <a:pt x="0" y="407"/>
                  </a:lnTo>
                  <a:lnTo>
                    <a:pt x="13" y="411"/>
                  </a:lnTo>
                  <a:lnTo>
                    <a:pt x="47" y="418"/>
                  </a:lnTo>
                  <a:lnTo>
                    <a:pt x="71" y="421"/>
                  </a:lnTo>
                  <a:lnTo>
                    <a:pt x="98" y="425"/>
                  </a:lnTo>
                  <a:lnTo>
                    <a:pt x="129" y="427"/>
                  </a:lnTo>
                  <a:lnTo>
                    <a:pt x="163" y="428"/>
                  </a:lnTo>
                  <a:lnTo>
                    <a:pt x="163" y="428"/>
                  </a:lnTo>
                  <a:lnTo>
                    <a:pt x="197" y="427"/>
                  </a:lnTo>
                  <a:lnTo>
                    <a:pt x="226" y="426"/>
                  </a:lnTo>
                  <a:lnTo>
                    <a:pt x="251" y="424"/>
                  </a:lnTo>
                  <a:lnTo>
                    <a:pt x="270" y="422"/>
                  </a:lnTo>
                  <a:lnTo>
                    <a:pt x="297" y="419"/>
                  </a:lnTo>
                  <a:lnTo>
                    <a:pt x="305" y="417"/>
                  </a:lnTo>
                  <a:lnTo>
                    <a:pt x="305" y="346"/>
                  </a:lnTo>
                  <a:lnTo>
                    <a:pt x="305" y="346"/>
                  </a:lnTo>
                  <a:lnTo>
                    <a:pt x="297" y="347"/>
                  </a:lnTo>
                  <a:lnTo>
                    <a:pt x="272" y="351"/>
                  </a:lnTo>
                  <a:lnTo>
                    <a:pt x="235" y="354"/>
                  </a:lnTo>
                  <a:lnTo>
                    <a:pt x="213" y="355"/>
                  </a:lnTo>
                  <a:lnTo>
                    <a:pt x="188" y="355"/>
                  </a:lnTo>
                  <a:lnTo>
                    <a:pt x="188" y="355"/>
                  </a:lnTo>
                  <a:lnTo>
                    <a:pt x="167" y="355"/>
                  </a:lnTo>
                  <a:lnTo>
                    <a:pt x="149" y="354"/>
                  </a:lnTo>
                  <a:lnTo>
                    <a:pt x="118" y="351"/>
                  </a:lnTo>
                  <a:lnTo>
                    <a:pt x="99" y="349"/>
                  </a:lnTo>
                  <a:lnTo>
                    <a:pt x="92" y="348"/>
                  </a:lnTo>
                  <a:lnTo>
                    <a:pt x="92" y="247"/>
                  </a:lnTo>
                  <a:lnTo>
                    <a:pt x="276" y="247"/>
                  </a:lnTo>
                  <a:lnTo>
                    <a:pt x="276" y="175"/>
                  </a:lnTo>
                  <a:lnTo>
                    <a:pt x="92" y="175"/>
                  </a:lnTo>
                  <a:lnTo>
                    <a:pt x="92" y="79"/>
                  </a:lnTo>
                  <a:lnTo>
                    <a:pt x="92" y="79"/>
                  </a:lnTo>
                  <a:lnTo>
                    <a:pt x="99" y="78"/>
                  </a:lnTo>
                  <a:lnTo>
                    <a:pt x="117" y="76"/>
                  </a:lnTo>
                  <a:lnTo>
                    <a:pt x="145" y="74"/>
                  </a:lnTo>
                  <a:lnTo>
                    <a:pt x="182" y="73"/>
                  </a:lnTo>
                  <a:lnTo>
                    <a:pt x="182" y="73"/>
                  </a:lnTo>
                  <a:lnTo>
                    <a:pt x="205" y="73"/>
                  </a:lnTo>
                  <a:lnTo>
                    <a:pt x="226" y="74"/>
                  </a:lnTo>
                  <a:lnTo>
                    <a:pt x="263" y="77"/>
                  </a:lnTo>
                  <a:lnTo>
                    <a:pt x="289" y="80"/>
                  </a:lnTo>
                  <a:lnTo>
                    <a:pt x="298" y="82"/>
                  </a:lnTo>
                  <a:lnTo>
                    <a:pt x="298" y="10"/>
                  </a:lnTo>
                  <a:lnTo>
                    <a:pt x="298" y="10"/>
                  </a:lnTo>
                  <a:lnTo>
                    <a:pt x="289" y="9"/>
                  </a:lnTo>
                  <a:lnTo>
                    <a:pt x="264" y="5"/>
                  </a:lnTo>
                  <a:lnTo>
                    <a:pt x="224" y="2"/>
                  </a:lnTo>
                  <a:lnTo>
                    <a:pt x="200" y="1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34" y="1"/>
                  </a:lnTo>
                  <a:lnTo>
                    <a:pt x="102" y="3"/>
                  </a:lnTo>
                  <a:lnTo>
                    <a:pt x="72" y="6"/>
                  </a:lnTo>
                  <a:lnTo>
                    <a:pt x="47" y="9"/>
                  </a:lnTo>
                  <a:lnTo>
                    <a:pt x="27" y="13"/>
                  </a:lnTo>
                  <a:lnTo>
                    <a:pt x="13" y="15"/>
                  </a:lnTo>
                  <a:lnTo>
                    <a:pt x="0" y="19"/>
                  </a:lnTo>
                  <a:lnTo>
                    <a:pt x="0" y="40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4767" y="3974"/>
              <a:ext cx="124" cy="105"/>
            </a:xfrm>
            <a:custGeom>
              <a:avLst/>
              <a:gdLst>
                <a:gd name="T0" fmla="*/ 255 w 496"/>
                <a:gd name="T1" fmla="*/ 246 h 422"/>
                <a:gd name="T2" fmla="*/ 255 w 496"/>
                <a:gd name="T3" fmla="*/ 246 h 422"/>
                <a:gd name="T4" fmla="*/ 251 w 496"/>
                <a:gd name="T5" fmla="*/ 257 h 422"/>
                <a:gd name="T6" fmla="*/ 248 w 496"/>
                <a:gd name="T7" fmla="*/ 270 h 422"/>
                <a:gd name="T8" fmla="*/ 248 w 496"/>
                <a:gd name="T9" fmla="*/ 270 h 422"/>
                <a:gd name="T10" fmla="*/ 244 w 496"/>
                <a:gd name="T11" fmla="*/ 257 h 422"/>
                <a:gd name="T12" fmla="*/ 241 w 496"/>
                <a:gd name="T13" fmla="*/ 246 h 422"/>
                <a:gd name="T14" fmla="*/ 159 w 496"/>
                <a:gd name="T15" fmla="*/ 39 h 422"/>
                <a:gd name="T16" fmla="*/ 159 w 496"/>
                <a:gd name="T17" fmla="*/ 39 h 422"/>
                <a:gd name="T18" fmla="*/ 153 w 496"/>
                <a:gd name="T19" fmla="*/ 28 h 422"/>
                <a:gd name="T20" fmla="*/ 147 w 496"/>
                <a:gd name="T21" fmla="*/ 19 h 422"/>
                <a:gd name="T22" fmla="*/ 140 w 496"/>
                <a:gd name="T23" fmla="*/ 11 h 422"/>
                <a:gd name="T24" fmla="*/ 132 w 496"/>
                <a:gd name="T25" fmla="*/ 7 h 422"/>
                <a:gd name="T26" fmla="*/ 122 w 496"/>
                <a:gd name="T27" fmla="*/ 3 h 422"/>
                <a:gd name="T28" fmla="*/ 110 w 496"/>
                <a:gd name="T29" fmla="*/ 1 h 422"/>
                <a:gd name="T30" fmla="*/ 98 w 496"/>
                <a:gd name="T31" fmla="*/ 1 h 422"/>
                <a:gd name="T32" fmla="*/ 84 w 496"/>
                <a:gd name="T33" fmla="*/ 0 h 422"/>
                <a:gd name="T34" fmla="*/ 84 w 496"/>
                <a:gd name="T35" fmla="*/ 0 h 422"/>
                <a:gd name="T36" fmla="*/ 58 w 496"/>
                <a:gd name="T37" fmla="*/ 1 h 422"/>
                <a:gd name="T38" fmla="*/ 42 w 496"/>
                <a:gd name="T39" fmla="*/ 2 h 422"/>
                <a:gd name="T40" fmla="*/ 0 w 496"/>
                <a:gd name="T41" fmla="*/ 422 h 422"/>
                <a:gd name="T42" fmla="*/ 93 w 496"/>
                <a:gd name="T43" fmla="*/ 422 h 422"/>
                <a:gd name="T44" fmla="*/ 113 w 496"/>
                <a:gd name="T45" fmla="*/ 140 h 422"/>
                <a:gd name="T46" fmla="*/ 201 w 496"/>
                <a:gd name="T47" fmla="*/ 353 h 422"/>
                <a:gd name="T48" fmla="*/ 201 w 496"/>
                <a:gd name="T49" fmla="*/ 353 h 422"/>
                <a:gd name="T50" fmla="*/ 204 w 496"/>
                <a:gd name="T51" fmla="*/ 359 h 422"/>
                <a:gd name="T52" fmla="*/ 208 w 496"/>
                <a:gd name="T53" fmla="*/ 364 h 422"/>
                <a:gd name="T54" fmla="*/ 213 w 496"/>
                <a:gd name="T55" fmla="*/ 368 h 422"/>
                <a:gd name="T56" fmla="*/ 218 w 496"/>
                <a:gd name="T57" fmla="*/ 371 h 422"/>
                <a:gd name="T58" fmla="*/ 224 w 496"/>
                <a:gd name="T59" fmla="*/ 373 h 422"/>
                <a:gd name="T60" fmla="*/ 231 w 496"/>
                <a:gd name="T61" fmla="*/ 376 h 422"/>
                <a:gd name="T62" fmla="*/ 239 w 496"/>
                <a:gd name="T63" fmla="*/ 377 h 422"/>
                <a:gd name="T64" fmla="*/ 248 w 496"/>
                <a:gd name="T65" fmla="*/ 377 h 422"/>
                <a:gd name="T66" fmla="*/ 248 w 496"/>
                <a:gd name="T67" fmla="*/ 377 h 422"/>
                <a:gd name="T68" fmla="*/ 257 w 496"/>
                <a:gd name="T69" fmla="*/ 377 h 422"/>
                <a:gd name="T70" fmla="*/ 266 w 496"/>
                <a:gd name="T71" fmla="*/ 376 h 422"/>
                <a:gd name="T72" fmla="*/ 273 w 496"/>
                <a:gd name="T73" fmla="*/ 373 h 422"/>
                <a:gd name="T74" fmla="*/ 279 w 496"/>
                <a:gd name="T75" fmla="*/ 371 h 422"/>
                <a:gd name="T76" fmla="*/ 284 w 496"/>
                <a:gd name="T77" fmla="*/ 368 h 422"/>
                <a:gd name="T78" fmla="*/ 288 w 496"/>
                <a:gd name="T79" fmla="*/ 364 h 422"/>
                <a:gd name="T80" fmla="*/ 291 w 496"/>
                <a:gd name="T81" fmla="*/ 359 h 422"/>
                <a:gd name="T82" fmla="*/ 294 w 496"/>
                <a:gd name="T83" fmla="*/ 353 h 422"/>
                <a:gd name="T84" fmla="*/ 382 w 496"/>
                <a:gd name="T85" fmla="*/ 140 h 422"/>
                <a:gd name="T86" fmla="*/ 403 w 496"/>
                <a:gd name="T87" fmla="*/ 422 h 422"/>
                <a:gd name="T88" fmla="*/ 496 w 496"/>
                <a:gd name="T89" fmla="*/ 422 h 422"/>
                <a:gd name="T90" fmla="*/ 454 w 496"/>
                <a:gd name="T91" fmla="*/ 2 h 422"/>
                <a:gd name="T92" fmla="*/ 454 w 496"/>
                <a:gd name="T93" fmla="*/ 2 h 422"/>
                <a:gd name="T94" fmla="*/ 438 w 496"/>
                <a:gd name="T95" fmla="*/ 1 h 422"/>
                <a:gd name="T96" fmla="*/ 412 w 496"/>
                <a:gd name="T97" fmla="*/ 0 h 422"/>
                <a:gd name="T98" fmla="*/ 412 w 496"/>
                <a:gd name="T99" fmla="*/ 0 h 422"/>
                <a:gd name="T100" fmla="*/ 397 w 496"/>
                <a:gd name="T101" fmla="*/ 1 h 422"/>
                <a:gd name="T102" fmla="*/ 385 w 496"/>
                <a:gd name="T103" fmla="*/ 1 h 422"/>
                <a:gd name="T104" fmla="*/ 374 w 496"/>
                <a:gd name="T105" fmla="*/ 3 h 422"/>
                <a:gd name="T106" fmla="*/ 365 w 496"/>
                <a:gd name="T107" fmla="*/ 7 h 422"/>
                <a:gd name="T108" fmla="*/ 356 w 496"/>
                <a:gd name="T109" fmla="*/ 11 h 422"/>
                <a:gd name="T110" fmla="*/ 348 w 496"/>
                <a:gd name="T111" fmla="*/ 19 h 422"/>
                <a:gd name="T112" fmla="*/ 342 w 496"/>
                <a:gd name="T113" fmla="*/ 28 h 422"/>
                <a:gd name="T114" fmla="*/ 337 w 496"/>
                <a:gd name="T115" fmla="*/ 39 h 422"/>
                <a:gd name="T116" fmla="*/ 255 w 496"/>
                <a:gd name="T117" fmla="*/ 246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6" h="422">
                  <a:moveTo>
                    <a:pt x="255" y="246"/>
                  </a:moveTo>
                  <a:lnTo>
                    <a:pt x="255" y="246"/>
                  </a:lnTo>
                  <a:lnTo>
                    <a:pt x="251" y="257"/>
                  </a:lnTo>
                  <a:lnTo>
                    <a:pt x="248" y="270"/>
                  </a:lnTo>
                  <a:lnTo>
                    <a:pt x="248" y="270"/>
                  </a:lnTo>
                  <a:lnTo>
                    <a:pt x="244" y="257"/>
                  </a:lnTo>
                  <a:lnTo>
                    <a:pt x="241" y="246"/>
                  </a:lnTo>
                  <a:lnTo>
                    <a:pt x="159" y="39"/>
                  </a:lnTo>
                  <a:lnTo>
                    <a:pt x="159" y="39"/>
                  </a:lnTo>
                  <a:lnTo>
                    <a:pt x="153" y="28"/>
                  </a:lnTo>
                  <a:lnTo>
                    <a:pt x="147" y="19"/>
                  </a:lnTo>
                  <a:lnTo>
                    <a:pt x="140" y="11"/>
                  </a:lnTo>
                  <a:lnTo>
                    <a:pt x="132" y="7"/>
                  </a:lnTo>
                  <a:lnTo>
                    <a:pt x="122" y="3"/>
                  </a:lnTo>
                  <a:lnTo>
                    <a:pt x="110" y="1"/>
                  </a:lnTo>
                  <a:lnTo>
                    <a:pt x="98" y="1"/>
                  </a:lnTo>
                  <a:lnTo>
                    <a:pt x="84" y="0"/>
                  </a:lnTo>
                  <a:lnTo>
                    <a:pt x="84" y="0"/>
                  </a:lnTo>
                  <a:lnTo>
                    <a:pt x="58" y="1"/>
                  </a:lnTo>
                  <a:lnTo>
                    <a:pt x="42" y="2"/>
                  </a:lnTo>
                  <a:lnTo>
                    <a:pt x="0" y="422"/>
                  </a:lnTo>
                  <a:lnTo>
                    <a:pt x="93" y="422"/>
                  </a:lnTo>
                  <a:lnTo>
                    <a:pt x="113" y="140"/>
                  </a:lnTo>
                  <a:lnTo>
                    <a:pt x="201" y="353"/>
                  </a:lnTo>
                  <a:lnTo>
                    <a:pt x="201" y="353"/>
                  </a:lnTo>
                  <a:lnTo>
                    <a:pt x="204" y="359"/>
                  </a:lnTo>
                  <a:lnTo>
                    <a:pt x="208" y="364"/>
                  </a:lnTo>
                  <a:lnTo>
                    <a:pt x="213" y="368"/>
                  </a:lnTo>
                  <a:lnTo>
                    <a:pt x="218" y="371"/>
                  </a:lnTo>
                  <a:lnTo>
                    <a:pt x="224" y="373"/>
                  </a:lnTo>
                  <a:lnTo>
                    <a:pt x="231" y="376"/>
                  </a:lnTo>
                  <a:lnTo>
                    <a:pt x="239" y="377"/>
                  </a:lnTo>
                  <a:lnTo>
                    <a:pt x="248" y="377"/>
                  </a:lnTo>
                  <a:lnTo>
                    <a:pt x="248" y="377"/>
                  </a:lnTo>
                  <a:lnTo>
                    <a:pt x="257" y="377"/>
                  </a:lnTo>
                  <a:lnTo>
                    <a:pt x="266" y="376"/>
                  </a:lnTo>
                  <a:lnTo>
                    <a:pt x="273" y="373"/>
                  </a:lnTo>
                  <a:lnTo>
                    <a:pt x="279" y="371"/>
                  </a:lnTo>
                  <a:lnTo>
                    <a:pt x="284" y="368"/>
                  </a:lnTo>
                  <a:lnTo>
                    <a:pt x="288" y="364"/>
                  </a:lnTo>
                  <a:lnTo>
                    <a:pt x="291" y="359"/>
                  </a:lnTo>
                  <a:lnTo>
                    <a:pt x="294" y="353"/>
                  </a:lnTo>
                  <a:lnTo>
                    <a:pt x="382" y="140"/>
                  </a:lnTo>
                  <a:lnTo>
                    <a:pt x="403" y="422"/>
                  </a:lnTo>
                  <a:lnTo>
                    <a:pt x="496" y="422"/>
                  </a:lnTo>
                  <a:lnTo>
                    <a:pt x="454" y="2"/>
                  </a:lnTo>
                  <a:lnTo>
                    <a:pt x="454" y="2"/>
                  </a:lnTo>
                  <a:lnTo>
                    <a:pt x="438" y="1"/>
                  </a:lnTo>
                  <a:lnTo>
                    <a:pt x="412" y="0"/>
                  </a:lnTo>
                  <a:lnTo>
                    <a:pt x="412" y="0"/>
                  </a:lnTo>
                  <a:lnTo>
                    <a:pt x="397" y="1"/>
                  </a:lnTo>
                  <a:lnTo>
                    <a:pt x="385" y="1"/>
                  </a:lnTo>
                  <a:lnTo>
                    <a:pt x="374" y="3"/>
                  </a:lnTo>
                  <a:lnTo>
                    <a:pt x="365" y="7"/>
                  </a:lnTo>
                  <a:lnTo>
                    <a:pt x="356" y="11"/>
                  </a:lnTo>
                  <a:lnTo>
                    <a:pt x="348" y="19"/>
                  </a:lnTo>
                  <a:lnTo>
                    <a:pt x="342" y="28"/>
                  </a:lnTo>
                  <a:lnTo>
                    <a:pt x="337" y="39"/>
                  </a:lnTo>
                  <a:lnTo>
                    <a:pt x="255" y="24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4671" y="4034"/>
              <a:ext cx="43" cy="29"/>
            </a:xfrm>
            <a:custGeom>
              <a:avLst/>
              <a:gdLst>
                <a:gd name="T0" fmla="*/ 171 w 171"/>
                <a:gd name="T1" fmla="*/ 93 h 116"/>
                <a:gd name="T2" fmla="*/ 171 w 171"/>
                <a:gd name="T3" fmla="*/ 93 h 116"/>
                <a:gd name="T4" fmla="*/ 151 w 171"/>
                <a:gd name="T5" fmla="*/ 99 h 116"/>
                <a:gd name="T6" fmla="*/ 125 w 171"/>
                <a:gd name="T7" fmla="*/ 108 h 116"/>
                <a:gd name="T8" fmla="*/ 110 w 171"/>
                <a:gd name="T9" fmla="*/ 111 h 116"/>
                <a:gd name="T10" fmla="*/ 96 w 171"/>
                <a:gd name="T11" fmla="*/ 114 h 116"/>
                <a:gd name="T12" fmla="*/ 82 w 171"/>
                <a:gd name="T13" fmla="*/ 116 h 116"/>
                <a:gd name="T14" fmla="*/ 67 w 171"/>
                <a:gd name="T15" fmla="*/ 116 h 116"/>
                <a:gd name="T16" fmla="*/ 67 w 171"/>
                <a:gd name="T17" fmla="*/ 116 h 116"/>
                <a:gd name="T18" fmla="*/ 54 w 171"/>
                <a:gd name="T19" fmla="*/ 116 h 116"/>
                <a:gd name="T20" fmla="*/ 41 w 171"/>
                <a:gd name="T21" fmla="*/ 114 h 116"/>
                <a:gd name="T22" fmla="*/ 30 w 171"/>
                <a:gd name="T23" fmla="*/ 110 h 116"/>
                <a:gd name="T24" fmla="*/ 24 w 171"/>
                <a:gd name="T25" fmla="*/ 108 h 116"/>
                <a:gd name="T26" fmla="*/ 19 w 171"/>
                <a:gd name="T27" fmla="*/ 105 h 116"/>
                <a:gd name="T28" fmla="*/ 15 w 171"/>
                <a:gd name="T29" fmla="*/ 101 h 116"/>
                <a:gd name="T30" fmla="*/ 11 w 171"/>
                <a:gd name="T31" fmla="*/ 97 h 116"/>
                <a:gd name="T32" fmla="*/ 8 w 171"/>
                <a:gd name="T33" fmla="*/ 92 h 116"/>
                <a:gd name="T34" fmla="*/ 5 w 171"/>
                <a:gd name="T35" fmla="*/ 87 h 116"/>
                <a:gd name="T36" fmla="*/ 3 w 171"/>
                <a:gd name="T37" fmla="*/ 82 h 116"/>
                <a:gd name="T38" fmla="*/ 2 w 171"/>
                <a:gd name="T39" fmla="*/ 76 h 116"/>
                <a:gd name="T40" fmla="*/ 1 w 171"/>
                <a:gd name="T41" fmla="*/ 69 h 116"/>
                <a:gd name="T42" fmla="*/ 0 w 171"/>
                <a:gd name="T43" fmla="*/ 61 h 116"/>
                <a:gd name="T44" fmla="*/ 0 w 171"/>
                <a:gd name="T45" fmla="*/ 61 h 116"/>
                <a:gd name="T46" fmla="*/ 1 w 171"/>
                <a:gd name="T47" fmla="*/ 49 h 116"/>
                <a:gd name="T48" fmla="*/ 4 w 171"/>
                <a:gd name="T49" fmla="*/ 38 h 116"/>
                <a:gd name="T50" fmla="*/ 6 w 171"/>
                <a:gd name="T51" fmla="*/ 33 h 116"/>
                <a:gd name="T52" fmla="*/ 9 w 171"/>
                <a:gd name="T53" fmla="*/ 27 h 116"/>
                <a:gd name="T54" fmla="*/ 13 w 171"/>
                <a:gd name="T55" fmla="*/ 23 h 116"/>
                <a:gd name="T56" fmla="*/ 16 w 171"/>
                <a:gd name="T57" fmla="*/ 19 h 116"/>
                <a:gd name="T58" fmla="*/ 21 w 171"/>
                <a:gd name="T59" fmla="*/ 16 h 116"/>
                <a:gd name="T60" fmla="*/ 26 w 171"/>
                <a:gd name="T61" fmla="*/ 13 h 116"/>
                <a:gd name="T62" fmla="*/ 33 w 171"/>
                <a:gd name="T63" fmla="*/ 10 h 116"/>
                <a:gd name="T64" fmla="*/ 39 w 171"/>
                <a:gd name="T65" fmla="*/ 8 h 116"/>
                <a:gd name="T66" fmla="*/ 55 w 171"/>
                <a:gd name="T67" fmla="*/ 5 h 116"/>
                <a:gd name="T68" fmla="*/ 72 w 171"/>
                <a:gd name="T69" fmla="*/ 3 h 116"/>
                <a:gd name="T70" fmla="*/ 171 w 171"/>
                <a:gd name="T71" fmla="*/ 0 h 116"/>
                <a:gd name="T72" fmla="*/ 171 w 171"/>
                <a:gd name="T73" fmla="*/ 9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" h="116">
                  <a:moveTo>
                    <a:pt x="171" y="93"/>
                  </a:moveTo>
                  <a:lnTo>
                    <a:pt x="171" y="93"/>
                  </a:lnTo>
                  <a:lnTo>
                    <a:pt x="151" y="99"/>
                  </a:lnTo>
                  <a:lnTo>
                    <a:pt x="125" y="108"/>
                  </a:lnTo>
                  <a:lnTo>
                    <a:pt x="110" y="111"/>
                  </a:lnTo>
                  <a:lnTo>
                    <a:pt x="96" y="114"/>
                  </a:lnTo>
                  <a:lnTo>
                    <a:pt x="82" y="116"/>
                  </a:lnTo>
                  <a:lnTo>
                    <a:pt x="67" y="116"/>
                  </a:lnTo>
                  <a:lnTo>
                    <a:pt x="67" y="116"/>
                  </a:lnTo>
                  <a:lnTo>
                    <a:pt x="54" y="116"/>
                  </a:lnTo>
                  <a:lnTo>
                    <a:pt x="41" y="114"/>
                  </a:lnTo>
                  <a:lnTo>
                    <a:pt x="30" y="110"/>
                  </a:lnTo>
                  <a:lnTo>
                    <a:pt x="24" y="108"/>
                  </a:lnTo>
                  <a:lnTo>
                    <a:pt x="19" y="105"/>
                  </a:lnTo>
                  <a:lnTo>
                    <a:pt x="15" y="101"/>
                  </a:lnTo>
                  <a:lnTo>
                    <a:pt x="11" y="97"/>
                  </a:lnTo>
                  <a:lnTo>
                    <a:pt x="8" y="92"/>
                  </a:lnTo>
                  <a:lnTo>
                    <a:pt x="5" y="87"/>
                  </a:lnTo>
                  <a:lnTo>
                    <a:pt x="3" y="82"/>
                  </a:lnTo>
                  <a:lnTo>
                    <a:pt x="2" y="76"/>
                  </a:lnTo>
                  <a:lnTo>
                    <a:pt x="1" y="6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" y="49"/>
                  </a:lnTo>
                  <a:lnTo>
                    <a:pt x="4" y="38"/>
                  </a:lnTo>
                  <a:lnTo>
                    <a:pt x="6" y="33"/>
                  </a:lnTo>
                  <a:lnTo>
                    <a:pt x="9" y="27"/>
                  </a:lnTo>
                  <a:lnTo>
                    <a:pt x="13" y="23"/>
                  </a:lnTo>
                  <a:lnTo>
                    <a:pt x="16" y="19"/>
                  </a:lnTo>
                  <a:lnTo>
                    <a:pt x="21" y="16"/>
                  </a:lnTo>
                  <a:lnTo>
                    <a:pt x="26" y="13"/>
                  </a:lnTo>
                  <a:lnTo>
                    <a:pt x="33" y="10"/>
                  </a:lnTo>
                  <a:lnTo>
                    <a:pt x="39" y="8"/>
                  </a:lnTo>
                  <a:lnTo>
                    <a:pt x="55" y="5"/>
                  </a:lnTo>
                  <a:lnTo>
                    <a:pt x="72" y="3"/>
                  </a:lnTo>
                  <a:lnTo>
                    <a:pt x="171" y="0"/>
                  </a:lnTo>
                  <a:lnTo>
                    <a:pt x="171" y="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4649" y="3974"/>
              <a:ext cx="88" cy="107"/>
            </a:xfrm>
            <a:custGeom>
              <a:avLst/>
              <a:gdLst>
                <a:gd name="T0" fmla="*/ 205 w 352"/>
                <a:gd name="T1" fmla="*/ 0 h 428"/>
                <a:gd name="T2" fmla="*/ 147 w 352"/>
                <a:gd name="T3" fmla="*/ 4 h 428"/>
                <a:gd name="T4" fmla="*/ 97 w 352"/>
                <a:gd name="T5" fmla="*/ 12 h 428"/>
                <a:gd name="T6" fmla="*/ 58 w 352"/>
                <a:gd name="T7" fmla="*/ 23 h 428"/>
                <a:gd name="T8" fmla="*/ 33 w 352"/>
                <a:gd name="T9" fmla="*/ 33 h 428"/>
                <a:gd name="T10" fmla="*/ 52 w 352"/>
                <a:gd name="T11" fmla="*/ 102 h 428"/>
                <a:gd name="T12" fmla="*/ 92 w 352"/>
                <a:gd name="T13" fmla="*/ 91 h 428"/>
                <a:gd name="T14" fmla="*/ 133 w 352"/>
                <a:gd name="T15" fmla="*/ 82 h 428"/>
                <a:gd name="T16" fmla="*/ 179 w 352"/>
                <a:gd name="T17" fmla="*/ 79 h 428"/>
                <a:gd name="T18" fmla="*/ 197 w 352"/>
                <a:gd name="T19" fmla="*/ 80 h 428"/>
                <a:gd name="T20" fmla="*/ 221 w 352"/>
                <a:gd name="T21" fmla="*/ 84 h 428"/>
                <a:gd name="T22" fmla="*/ 234 w 352"/>
                <a:gd name="T23" fmla="*/ 90 h 428"/>
                <a:gd name="T24" fmla="*/ 244 w 352"/>
                <a:gd name="T25" fmla="*/ 98 h 428"/>
                <a:gd name="T26" fmla="*/ 251 w 352"/>
                <a:gd name="T27" fmla="*/ 108 h 428"/>
                <a:gd name="T28" fmla="*/ 256 w 352"/>
                <a:gd name="T29" fmla="*/ 120 h 428"/>
                <a:gd name="T30" fmla="*/ 260 w 352"/>
                <a:gd name="T31" fmla="*/ 137 h 428"/>
                <a:gd name="T32" fmla="*/ 260 w 352"/>
                <a:gd name="T33" fmla="*/ 176 h 428"/>
                <a:gd name="T34" fmla="*/ 179 w 352"/>
                <a:gd name="T35" fmla="*/ 176 h 428"/>
                <a:gd name="T36" fmla="*/ 132 w 352"/>
                <a:gd name="T37" fmla="*/ 179 h 428"/>
                <a:gd name="T38" fmla="*/ 93 w 352"/>
                <a:gd name="T39" fmla="*/ 187 h 428"/>
                <a:gd name="T40" fmla="*/ 61 w 352"/>
                <a:gd name="T41" fmla="*/ 200 h 428"/>
                <a:gd name="T42" fmla="*/ 38 w 352"/>
                <a:gd name="T43" fmla="*/ 216 h 428"/>
                <a:gd name="T44" fmla="*/ 20 w 352"/>
                <a:gd name="T45" fmla="*/ 236 h 428"/>
                <a:gd name="T46" fmla="*/ 9 w 352"/>
                <a:gd name="T47" fmla="*/ 257 h 428"/>
                <a:gd name="T48" fmla="*/ 2 w 352"/>
                <a:gd name="T49" fmla="*/ 282 h 428"/>
                <a:gd name="T50" fmla="*/ 0 w 352"/>
                <a:gd name="T51" fmla="*/ 307 h 428"/>
                <a:gd name="T52" fmla="*/ 1 w 352"/>
                <a:gd name="T53" fmla="*/ 323 h 428"/>
                <a:gd name="T54" fmla="*/ 7 w 352"/>
                <a:gd name="T55" fmla="*/ 352 h 428"/>
                <a:gd name="T56" fmla="*/ 19 w 352"/>
                <a:gd name="T57" fmla="*/ 376 h 428"/>
                <a:gd name="T58" fmla="*/ 35 w 352"/>
                <a:gd name="T59" fmla="*/ 394 h 428"/>
                <a:gd name="T60" fmla="*/ 54 w 352"/>
                <a:gd name="T61" fmla="*/ 408 h 428"/>
                <a:gd name="T62" fmla="*/ 77 w 352"/>
                <a:gd name="T63" fmla="*/ 418 h 428"/>
                <a:gd name="T64" fmla="*/ 101 w 352"/>
                <a:gd name="T65" fmla="*/ 424 h 428"/>
                <a:gd name="T66" fmla="*/ 126 w 352"/>
                <a:gd name="T67" fmla="*/ 427 h 428"/>
                <a:gd name="T68" fmla="*/ 138 w 352"/>
                <a:gd name="T69" fmla="*/ 428 h 428"/>
                <a:gd name="T70" fmla="*/ 164 w 352"/>
                <a:gd name="T71" fmla="*/ 426 h 428"/>
                <a:gd name="T72" fmla="*/ 209 w 352"/>
                <a:gd name="T73" fmla="*/ 418 h 428"/>
                <a:gd name="T74" fmla="*/ 241 w 352"/>
                <a:gd name="T75" fmla="*/ 406 h 428"/>
                <a:gd name="T76" fmla="*/ 260 w 352"/>
                <a:gd name="T77" fmla="*/ 397 h 428"/>
                <a:gd name="T78" fmla="*/ 264 w 352"/>
                <a:gd name="T79" fmla="*/ 396 h 428"/>
                <a:gd name="T80" fmla="*/ 270 w 352"/>
                <a:gd name="T81" fmla="*/ 398 h 428"/>
                <a:gd name="T82" fmla="*/ 284 w 352"/>
                <a:gd name="T83" fmla="*/ 404 h 428"/>
                <a:gd name="T84" fmla="*/ 311 w 352"/>
                <a:gd name="T85" fmla="*/ 411 h 428"/>
                <a:gd name="T86" fmla="*/ 352 w 352"/>
                <a:gd name="T87" fmla="*/ 413 h 428"/>
                <a:gd name="T88" fmla="*/ 352 w 352"/>
                <a:gd name="T89" fmla="*/ 122 h 428"/>
                <a:gd name="T90" fmla="*/ 350 w 352"/>
                <a:gd name="T91" fmla="*/ 92 h 428"/>
                <a:gd name="T92" fmla="*/ 343 w 352"/>
                <a:gd name="T93" fmla="*/ 66 h 428"/>
                <a:gd name="T94" fmla="*/ 331 w 352"/>
                <a:gd name="T95" fmla="*/ 45 h 428"/>
                <a:gd name="T96" fmla="*/ 314 w 352"/>
                <a:gd name="T97" fmla="*/ 29 h 428"/>
                <a:gd name="T98" fmla="*/ 293 w 352"/>
                <a:gd name="T99" fmla="*/ 15 h 428"/>
                <a:gd name="T100" fmla="*/ 268 w 352"/>
                <a:gd name="T101" fmla="*/ 7 h 428"/>
                <a:gd name="T102" fmla="*/ 238 w 352"/>
                <a:gd name="T103" fmla="*/ 2 h 428"/>
                <a:gd name="T104" fmla="*/ 205 w 352"/>
                <a:gd name="T10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2" h="428">
                  <a:moveTo>
                    <a:pt x="205" y="0"/>
                  </a:moveTo>
                  <a:lnTo>
                    <a:pt x="205" y="0"/>
                  </a:lnTo>
                  <a:lnTo>
                    <a:pt x="176" y="1"/>
                  </a:lnTo>
                  <a:lnTo>
                    <a:pt x="147" y="4"/>
                  </a:lnTo>
                  <a:lnTo>
                    <a:pt x="121" y="7"/>
                  </a:lnTo>
                  <a:lnTo>
                    <a:pt x="97" y="12"/>
                  </a:lnTo>
                  <a:lnTo>
                    <a:pt x="77" y="17"/>
                  </a:lnTo>
                  <a:lnTo>
                    <a:pt x="58" y="23"/>
                  </a:lnTo>
                  <a:lnTo>
                    <a:pt x="44" y="28"/>
                  </a:lnTo>
                  <a:lnTo>
                    <a:pt x="33" y="33"/>
                  </a:lnTo>
                  <a:lnTo>
                    <a:pt x="52" y="102"/>
                  </a:lnTo>
                  <a:lnTo>
                    <a:pt x="52" y="102"/>
                  </a:lnTo>
                  <a:lnTo>
                    <a:pt x="63" y="98"/>
                  </a:lnTo>
                  <a:lnTo>
                    <a:pt x="92" y="91"/>
                  </a:lnTo>
                  <a:lnTo>
                    <a:pt x="111" y="86"/>
                  </a:lnTo>
                  <a:lnTo>
                    <a:pt x="133" y="82"/>
                  </a:lnTo>
                  <a:lnTo>
                    <a:pt x="155" y="80"/>
                  </a:lnTo>
                  <a:lnTo>
                    <a:pt x="179" y="79"/>
                  </a:lnTo>
                  <a:lnTo>
                    <a:pt x="179" y="79"/>
                  </a:lnTo>
                  <a:lnTo>
                    <a:pt x="197" y="80"/>
                  </a:lnTo>
                  <a:lnTo>
                    <a:pt x="214" y="82"/>
                  </a:lnTo>
                  <a:lnTo>
                    <a:pt x="221" y="84"/>
                  </a:lnTo>
                  <a:lnTo>
                    <a:pt x="228" y="86"/>
                  </a:lnTo>
                  <a:lnTo>
                    <a:pt x="234" y="90"/>
                  </a:lnTo>
                  <a:lnTo>
                    <a:pt x="239" y="94"/>
                  </a:lnTo>
                  <a:lnTo>
                    <a:pt x="244" y="98"/>
                  </a:lnTo>
                  <a:lnTo>
                    <a:pt x="248" y="102"/>
                  </a:lnTo>
                  <a:lnTo>
                    <a:pt x="251" y="108"/>
                  </a:lnTo>
                  <a:lnTo>
                    <a:pt x="254" y="114"/>
                  </a:lnTo>
                  <a:lnTo>
                    <a:pt x="256" y="120"/>
                  </a:lnTo>
                  <a:lnTo>
                    <a:pt x="258" y="129"/>
                  </a:lnTo>
                  <a:lnTo>
                    <a:pt x="260" y="137"/>
                  </a:lnTo>
                  <a:lnTo>
                    <a:pt x="260" y="146"/>
                  </a:lnTo>
                  <a:lnTo>
                    <a:pt x="260" y="176"/>
                  </a:lnTo>
                  <a:lnTo>
                    <a:pt x="179" y="176"/>
                  </a:lnTo>
                  <a:lnTo>
                    <a:pt x="179" y="176"/>
                  </a:lnTo>
                  <a:lnTo>
                    <a:pt x="154" y="177"/>
                  </a:lnTo>
                  <a:lnTo>
                    <a:pt x="132" y="179"/>
                  </a:lnTo>
                  <a:lnTo>
                    <a:pt x="111" y="182"/>
                  </a:lnTo>
                  <a:lnTo>
                    <a:pt x="93" y="187"/>
                  </a:lnTo>
                  <a:lnTo>
                    <a:pt x="77" y="192"/>
                  </a:lnTo>
                  <a:lnTo>
                    <a:pt x="61" y="200"/>
                  </a:lnTo>
                  <a:lnTo>
                    <a:pt x="49" y="207"/>
                  </a:lnTo>
                  <a:lnTo>
                    <a:pt x="38" y="216"/>
                  </a:lnTo>
                  <a:lnTo>
                    <a:pt x="29" y="225"/>
                  </a:lnTo>
                  <a:lnTo>
                    <a:pt x="20" y="236"/>
                  </a:lnTo>
                  <a:lnTo>
                    <a:pt x="14" y="246"/>
                  </a:lnTo>
                  <a:lnTo>
                    <a:pt x="9" y="257"/>
                  </a:lnTo>
                  <a:lnTo>
                    <a:pt x="5" y="270"/>
                  </a:lnTo>
                  <a:lnTo>
                    <a:pt x="2" y="282"/>
                  </a:lnTo>
                  <a:lnTo>
                    <a:pt x="1" y="294"/>
                  </a:lnTo>
                  <a:lnTo>
                    <a:pt x="0" y="307"/>
                  </a:lnTo>
                  <a:lnTo>
                    <a:pt x="0" y="307"/>
                  </a:lnTo>
                  <a:lnTo>
                    <a:pt x="1" y="323"/>
                  </a:lnTo>
                  <a:lnTo>
                    <a:pt x="3" y="338"/>
                  </a:lnTo>
                  <a:lnTo>
                    <a:pt x="7" y="352"/>
                  </a:lnTo>
                  <a:lnTo>
                    <a:pt x="12" y="364"/>
                  </a:lnTo>
                  <a:lnTo>
                    <a:pt x="19" y="376"/>
                  </a:lnTo>
                  <a:lnTo>
                    <a:pt x="27" y="386"/>
                  </a:lnTo>
                  <a:lnTo>
                    <a:pt x="35" y="394"/>
                  </a:lnTo>
                  <a:lnTo>
                    <a:pt x="45" y="401"/>
                  </a:lnTo>
                  <a:lnTo>
                    <a:pt x="54" y="408"/>
                  </a:lnTo>
                  <a:lnTo>
                    <a:pt x="65" y="414"/>
                  </a:lnTo>
                  <a:lnTo>
                    <a:pt x="77" y="418"/>
                  </a:lnTo>
                  <a:lnTo>
                    <a:pt x="89" y="422"/>
                  </a:lnTo>
                  <a:lnTo>
                    <a:pt x="101" y="424"/>
                  </a:lnTo>
                  <a:lnTo>
                    <a:pt x="113" y="426"/>
                  </a:lnTo>
                  <a:lnTo>
                    <a:pt x="126" y="427"/>
                  </a:lnTo>
                  <a:lnTo>
                    <a:pt x="138" y="428"/>
                  </a:lnTo>
                  <a:lnTo>
                    <a:pt x="138" y="428"/>
                  </a:lnTo>
                  <a:lnTo>
                    <a:pt x="151" y="427"/>
                  </a:lnTo>
                  <a:lnTo>
                    <a:pt x="164" y="426"/>
                  </a:lnTo>
                  <a:lnTo>
                    <a:pt x="189" y="423"/>
                  </a:lnTo>
                  <a:lnTo>
                    <a:pt x="209" y="418"/>
                  </a:lnTo>
                  <a:lnTo>
                    <a:pt x="227" y="412"/>
                  </a:lnTo>
                  <a:lnTo>
                    <a:pt x="241" y="406"/>
                  </a:lnTo>
                  <a:lnTo>
                    <a:pt x="252" y="401"/>
                  </a:lnTo>
                  <a:lnTo>
                    <a:pt x="260" y="397"/>
                  </a:lnTo>
                  <a:lnTo>
                    <a:pt x="264" y="396"/>
                  </a:lnTo>
                  <a:lnTo>
                    <a:pt x="264" y="396"/>
                  </a:lnTo>
                  <a:lnTo>
                    <a:pt x="266" y="397"/>
                  </a:lnTo>
                  <a:lnTo>
                    <a:pt x="270" y="398"/>
                  </a:lnTo>
                  <a:lnTo>
                    <a:pt x="276" y="401"/>
                  </a:lnTo>
                  <a:lnTo>
                    <a:pt x="284" y="404"/>
                  </a:lnTo>
                  <a:lnTo>
                    <a:pt x="295" y="407"/>
                  </a:lnTo>
                  <a:lnTo>
                    <a:pt x="311" y="411"/>
                  </a:lnTo>
                  <a:lnTo>
                    <a:pt x="329" y="412"/>
                  </a:lnTo>
                  <a:lnTo>
                    <a:pt x="352" y="413"/>
                  </a:lnTo>
                  <a:lnTo>
                    <a:pt x="352" y="122"/>
                  </a:lnTo>
                  <a:lnTo>
                    <a:pt x="352" y="122"/>
                  </a:lnTo>
                  <a:lnTo>
                    <a:pt x="352" y="106"/>
                  </a:lnTo>
                  <a:lnTo>
                    <a:pt x="350" y="92"/>
                  </a:lnTo>
                  <a:lnTo>
                    <a:pt x="347" y="78"/>
                  </a:lnTo>
                  <a:lnTo>
                    <a:pt x="343" y="66"/>
                  </a:lnTo>
                  <a:lnTo>
                    <a:pt x="337" y="56"/>
                  </a:lnTo>
                  <a:lnTo>
                    <a:pt x="331" y="45"/>
                  </a:lnTo>
                  <a:lnTo>
                    <a:pt x="323" y="36"/>
                  </a:lnTo>
                  <a:lnTo>
                    <a:pt x="314" y="29"/>
                  </a:lnTo>
                  <a:lnTo>
                    <a:pt x="304" y="22"/>
                  </a:lnTo>
                  <a:lnTo>
                    <a:pt x="293" y="15"/>
                  </a:lnTo>
                  <a:lnTo>
                    <a:pt x="281" y="11"/>
                  </a:lnTo>
                  <a:lnTo>
                    <a:pt x="268" y="7"/>
                  </a:lnTo>
                  <a:lnTo>
                    <a:pt x="253" y="4"/>
                  </a:lnTo>
                  <a:lnTo>
                    <a:pt x="238" y="2"/>
                  </a:lnTo>
                  <a:lnTo>
                    <a:pt x="223" y="1"/>
                  </a:lnTo>
                  <a:lnTo>
                    <a:pt x="2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4" name="Freeform 10"/>
            <p:cNvSpPr>
              <a:spLocks/>
            </p:cNvSpPr>
            <p:nvPr userDrawn="1"/>
          </p:nvSpPr>
          <p:spPr bwMode="auto">
            <a:xfrm>
              <a:off x="4936" y="4034"/>
              <a:ext cx="43" cy="29"/>
            </a:xfrm>
            <a:custGeom>
              <a:avLst/>
              <a:gdLst>
                <a:gd name="T0" fmla="*/ 171 w 171"/>
                <a:gd name="T1" fmla="*/ 93 h 116"/>
                <a:gd name="T2" fmla="*/ 171 w 171"/>
                <a:gd name="T3" fmla="*/ 93 h 116"/>
                <a:gd name="T4" fmla="*/ 152 w 171"/>
                <a:gd name="T5" fmla="*/ 99 h 116"/>
                <a:gd name="T6" fmla="*/ 125 w 171"/>
                <a:gd name="T7" fmla="*/ 108 h 116"/>
                <a:gd name="T8" fmla="*/ 111 w 171"/>
                <a:gd name="T9" fmla="*/ 111 h 116"/>
                <a:gd name="T10" fmla="*/ 95 w 171"/>
                <a:gd name="T11" fmla="*/ 114 h 116"/>
                <a:gd name="T12" fmla="*/ 81 w 171"/>
                <a:gd name="T13" fmla="*/ 116 h 116"/>
                <a:gd name="T14" fmla="*/ 68 w 171"/>
                <a:gd name="T15" fmla="*/ 116 h 116"/>
                <a:gd name="T16" fmla="*/ 68 w 171"/>
                <a:gd name="T17" fmla="*/ 116 h 116"/>
                <a:gd name="T18" fmla="*/ 54 w 171"/>
                <a:gd name="T19" fmla="*/ 116 h 116"/>
                <a:gd name="T20" fmla="*/ 41 w 171"/>
                <a:gd name="T21" fmla="*/ 114 h 116"/>
                <a:gd name="T22" fmla="*/ 29 w 171"/>
                <a:gd name="T23" fmla="*/ 110 h 116"/>
                <a:gd name="T24" fmla="*/ 24 w 171"/>
                <a:gd name="T25" fmla="*/ 108 h 116"/>
                <a:gd name="T26" fmla="*/ 20 w 171"/>
                <a:gd name="T27" fmla="*/ 105 h 116"/>
                <a:gd name="T28" fmla="*/ 16 w 171"/>
                <a:gd name="T29" fmla="*/ 101 h 116"/>
                <a:gd name="T30" fmla="*/ 12 w 171"/>
                <a:gd name="T31" fmla="*/ 97 h 116"/>
                <a:gd name="T32" fmla="*/ 9 w 171"/>
                <a:gd name="T33" fmla="*/ 92 h 116"/>
                <a:gd name="T34" fmla="*/ 6 w 171"/>
                <a:gd name="T35" fmla="*/ 87 h 116"/>
                <a:gd name="T36" fmla="*/ 3 w 171"/>
                <a:gd name="T37" fmla="*/ 82 h 116"/>
                <a:gd name="T38" fmla="*/ 1 w 171"/>
                <a:gd name="T39" fmla="*/ 76 h 116"/>
                <a:gd name="T40" fmla="*/ 0 w 171"/>
                <a:gd name="T41" fmla="*/ 69 h 116"/>
                <a:gd name="T42" fmla="*/ 0 w 171"/>
                <a:gd name="T43" fmla="*/ 61 h 116"/>
                <a:gd name="T44" fmla="*/ 0 w 171"/>
                <a:gd name="T45" fmla="*/ 61 h 116"/>
                <a:gd name="T46" fmla="*/ 1 w 171"/>
                <a:gd name="T47" fmla="*/ 49 h 116"/>
                <a:gd name="T48" fmla="*/ 4 w 171"/>
                <a:gd name="T49" fmla="*/ 38 h 116"/>
                <a:gd name="T50" fmla="*/ 7 w 171"/>
                <a:gd name="T51" fmla="*/ 33 h 116"/>
                <a:gd name="T52" fmla="*/ 10 w 171"/>
                <a:gd name="T53" fmla="*/ 27 h 116"/>
                <a:gd name="T54" fmla="*/ 13 w 171"/>
                <a:gd name="T55" fmla="*/ 23 h 116"/>
                <a:gd name="T56" fmla="*/ 17 w 171"/>
                <a:gd name="T57" fmla="*/ 19 h 116"/>
                <a:gd name="T58" fmla="*/ 22 w 171"/>
                <a:gd name="T59" fmla="*/ 16 h 116"/>
                <a:gd name="T60" fmla="*/ 27 w 171"/>
                <a:gd name="T61" fmla="*/ 13 h 116"/>
                <a:gd name="T62" fmla="*/ 33 w 171"/>
                <a:gd name="T63" fmla="*/ 10 h 116"/>
                <a:gd name="T64" fmla="*/ 39 w 171"/>
                <a:gd name="T65" fmla="*/ 8 h 116"/>
                <a:gd name="T66" fmla="*/ 55 w 171"/>
                <a:gd name="T67" fmla="*/ 5 h 116"/>
                <a:gd name="T68" fmla="*/ 73 w 171"/>
                <a:gd name="T69" fmla="*/ 3 h 116"/>
                <a:gd name="T70" fmla="*/ 171 w 171"/>
                <a:gd name="T71" fmla="*/ 0 h 116"/>
                <a:gd name="T72" fmla="*/ 171 w 171"/>
                <a:gd name="T73" fmla="*/ 9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1" h="116">
                  <a:moveTo>
                    <a:pt x="171" y="93"/>
                  </a:moveTo>
                  <a:lnTo>
                    <a:pt x="171" y="93"/>
                  </a:lnTo>
                  <a:lnTo>
                    <a:pt x="152" y="99"/>
                  </a:lnTo>
                  <a:lnTo>
                    <a:pt x="125" y="108"/>
                  </a:lnTo>
                  <a:lnTo>
                    <a:pt x="111" y="111"/>
                  </a:lnTo>
                  <a:lnTo>
                    <a:pt x="95" y="114"/>
                  </a:lnTo>
                  <a:lnTo>
                    <a:pt x="81" y="116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54" y="116"/>
                  </a:lnTo>
                  <a:lnTo>
                    <a:pt x="41" y="114"/>
                  </a:lnTo>
                  <a:lnTo>
                    <a:pt x="29" y="110"/>
                  </a:lnTo>
                  <a:lnTo>
                    <a:pt x="24" y="108"/>
                  </a:lnTo>
                  <a:lnTo>
                    <a:pt x="20" y="105"/>
                  </a:lnTo>
                  <a:lnTo>
                    <a:pt x="16" y="101"/>
                  </a:lnTo>
                  <a:lnTo>
                    <a:pt x="12" y="97"/>
                  </a:lnTo>
                  <a:lnTo>
                    <a:pt x="9" y="92"/>
                  </a:lnTo>
                  <a:lnTo>
                    <a:pt x="6" y="87"/>
                  </a:lnTo>
                  <a:lnTo>
                    <a:pt x="3" y="82"/>
                  </a:lnTo>
                  <a:lnTo>
                    <a:pt x="1" y="76"/>
                  </a:lnTo>
                  <a:lnTo>
                    <a:pt x="0" y="69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1" y="49"/>
                  </a:lnTo>
                  <a:lnTo>
                    <a:pt x="4" y="38"/>
                  </a:lnTo>
                  <a:lnTo>
                    <a:pt x="7" y="33"/>
                  </a:lnTo>
                  <a:lnTo>
                    <a:pt x="10" y="27"/>
                  </a:lnTo>
                  <a:lnTo>
                    <a:pt x="13" y="23"/>
                  </a:lnTo>
                  <a:lnTo>
                    <a:pt x="17" y="19"/>
                  </a:lnTo>
                  <a:lnTo>
                    <a:pt x="22" y="16"/>
                  </a:lnTo>
                  <a:lnTo>
                    <a:pt x="27" y="13"/>
                  </a:lnTo>
                  <a:lnTo>
                    <a:pt x="33" y="10"/>
                  </a:lnTo>
                  <a:lnTo>
                    <a:pt x="39" y="8"/>
                  </a:lnTo>
                  <a:lnTo>
                    <a:pt x="55" y="5"/>
                  </a:lnTo>
                  <a:lnTo>
                    <a:pt x="73" y="3"/>
                  </a:lnTo>
                  <a:lnTo>
                    <a:pt x="171" y="0"/>
                  </a:lnTo>
                  <a:lnTo>
                    <a:pt x="171" y="9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5" name="Freeform 11"/>
            <p:cNvSpPr>
              <a:spLocks/>
            </p:cNvSpPr>
            <p:nvPr userDrawn="1"/>
          </p:nvSpPr>
          <p:spPr bwMode="auto">
            <a:xfrm>
              <a:off x="4914" y="3974"/>
              <a:ext cx="88" cy="107"/>
            </a:xfrm>
            <a:custGeom>
              <a:avLst/>
              <a:gdLst>
                <a:gd name="T0" fmla="*/ 206 w 353"/>
                <a:gd name="T1" fmla="*/ 0 h 428"/>
                <a:gd name="T2" fmla="*/ 148 w 353"/>
                <a:gd name="T3" fmla="*/ 4 h 428"/>
                <a:gd name="T4" fmla="*/ 98 w 353"/>
                <a:gd name="T5" fmla="*/ 12 h 428"/>
                <a:gd name="T6" fmla="*/ 59 w 353"/>
                <a:gd name="T7" fmla="*/ 23 h 428"/>
                <a:gd name="T8" fmla="*/ 33 w 353"/>
                <a:gd name="T9" fmla="*/ 33 h 428"/>
                <a:gd name="T10" fmla="*/ 53 w 353"/>
                <a:gd name="T11" fmla="*/ 102 h 428"/>
                <a:gd name="T12" fmla="*/ 92 w 353"/>
                <a:gd name="T13" fmla="*/ 91 h 428"/>
                <a:gd name="T14" fmla="*/ 132 w 353"/>
                <a:gd name="T15" fmla="*/ 82 h 428"/>
                <a:gd name="T16" fmla="*/ 178 w 353"/>
                <a:gd name="T17" fmla="*/ 79 h 428"/>
                <a:gd name="T18" fmla="*/ 198 w 353"/>
                <a:gd name="T19" fmla="*/ 80 h 428"/>
                <a:gd name="T20" fmla="*/ 221 w 353"/>
                <a:gd name="T21" fmla="*/ 84 h 428"/>
                <a:gd name="T22" fmla="*/ 233 w 353"/>
                <a:gd name="T23" fmla="*/ 90 h 428"/>
                <a:gd name="T24" fmla="*/ 244 w 353"/>
                <a:gd name="T25" fmla="*/ 98 h 428"/>
                <a:gd name="T26" fmla="*/ 252 w 353"/>
                <a:gd name="T27" fmla="*/ 108 h 428"/>
                <a:gd name="T28" fmla="*/ 257 w 353"/>
                <a:gd name="T29" fmla="*/ 120 h 428"/>
                <a:gd name="T30" fmla="*/ 259 w 353"/>
                <a:gd name="T31" fmla="*/ 137 h 428"/>
                <a:gd name="T32" fmla="*/ 260 w 353"/>
                <a:gd name="T33" fmla="*/ 176 h 428"/>
                <a:gd name="T34" fmla="*/ 178 w 353"/>
                <a:gd name="T35" fmla="*/ 176 h 428"/>
                <a:gd name="T36" fmla="*/ 131 w 353"/>
                <a:gd name="T37" fmla="*/ 179 h 428"/>
                <a:gd name="T38" fmla="*/ 92 w 353"/>
                <a:gd name="T39" fmla="*/ 187 h 428"/>
                <a:gd name="T40" fmla="*/ 62 w 353"/>
                <a:gd name="T41" fmla="*/ 200 h 428"/>
                <a:gd name="T42" fmla="*/ 38 w 353"/>
                <a:gd name="T43" fmla="*/ 216 h 428"/>
                <a:gd name="T44" fmla="*/ 21 w 353"/>
                <a:gd name="T45" fmla="*/ 236 h 428"/>
                <a:gd name="T46" fmla="*/ 9 w 353"/>
                <a:gd name="T47" fmla="*/ 257 h 428"/>
                <a:gd name="T48" fmla="*/ 3 w 353"/>
                <a:gd name="T49" fmla="*/ 282 h 428"/>
                <a:gd name="T50" fmla="*/ 0 w 353"/>
                <a:gd name="T51" fmla="*/ 307 h 428"/>
                <a:gd name="T52" fmla="*/ 2 w 353"/>
                <a:gd name="T53" fmla="*/ 323 h 428"/>
                <a:gd name="T54" fmla="*/ 8 w 353"/>
                <a:gd name="T55" fmla="*/ 352 h 428"/>
                <a:gd name="T56" fmla="*/ 19 w 353"/>
                <a:gd name="T57" fmla="*/ 376 h 428"/>
                <a:gd name="T58" fmla="*/ 35 w 353"/>
                <a:gd name="T59" fmla="*/ 394 h 428"/>
                <a:gd name="T60" fmla="*/ 55 w 353"/>
                <a:gd name="T61" fmla="*/ 408 h 428"/>
                <a:gd name="T62" fmla="*/ 77 w 353"/>
                <a:gd name="T63" fmla="*/ 418 h 428"/>
                <a:gd name="T64" fmla="*/ 101 w 353"/>
                <a:gd name="T65" fmla="*/ 424 h 428"/>
                <a:gd name="T66" fmla="*/ 125 w 353"/>
                <a:gd name="T67" fmla="*/ 427 h 428"/>
                <a:gd name="T68" fmla="*/ 137 w 353"/>
                <a:gd name="T69" fmla="*/ 428 h 428"/>
                <a:gd name="T70" fmla="*/ 165 w 353"/>
                <a:gd name="T71" fmla="*/ 426 h 428"/>
                <a:gd name="T72" fmla="*/ 210 w 353"/>
                <a:gd name="T73" fmla="*/ 418 h 428"/>
                <a:gd name="T74" fmla="*/ 242 w 353"/>
                <a:gd name="T75" fmla="*/ 406 h 428"/>
                <a:gd name="T76" fmla="*/ 260 w 353"/>
                <a:gd name="T77" fmla="*/ 397 h 428"/>
                <a:gd name="T78" fmla="*/ 264 w 353"/>
                <a:gd name="T79" fmla="*/ 396 h 428"/>
                <a:gd name="T80" fmla="*/ 269 w 353"/>
                <a:gd name="T81" fmla="*/ 398 h 428"/>
                <a:gd name="T82" fmla="*/ 283 w 353"/>
                <a:gd name="T83" fmla="*/ 404 h 428"/>
                <a:gd name="T84" fmla="*/ 310 w 353"/>
                <a:gd name="T85" fmla="*/ 411 h 428"/>
                <a:gd name="T86" fmla="*/ 353 w 353"/>
                <a:gd name="T87" fmla="*/ 413 h 428"/>
                <a:gd name="T88" fmla="*/ 353 w 353"/>
                <a:gd name="T89" fmla="*/ 122 h 428"/>
                <a:gd name="T90" fmla="*/ 351 w 353"/>
                <a:gd name="T91" fmla="*/ 92 h 428"/>
                <a:gd name="T92" fmla="*/ 343 w 353"/>
                <a:gd name="T93" fmla="*/ 66 h 428"/>
                <a:gd name="T94" fmla="*/ 330 w 353"/>
                <a:gd name="T95" fmla="*/ 45 h 428"/>
                <a:gd name="T96" fmla="*/ 314 w 353"/>
                <a:gd name="T97" fmla="*/ 29 h 428"/>
                <a:gd name="T98" fmla="*/ 293 w 353"/>
                <a:gd name="T99" fmla="*/ 15 h 428"/>
                <a:gd name="T100" fmla="*/ 268 w 353"/>
                <a:gd name="T101" fmla="*/ 7 h 428"/>
                <a:gd name="T102" fmla="*/ 239 w 353"/>
                <a:gd name="T103" fmla="*/ 2 h 428"/>
                <a:gd name="T104" fmla="*/ 206 w 353"/>
                <a:gd name="T105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3" h="428">
                  <a:moveTo>
                    <a:pt x="206" y="0"/>
                  </a:moveTo>
                  <a:lnTo>
                    <a:pt x="206" y="0"/>
                  </a:lnTo>
                  <a:lnTo>
                    <a:pt x="175" y="1"/>
                  </a:lnTo>
                  <a:lnTo>
                    <a:pt x="148" y="4"/>
                  </a:lnTo>
                  <a:lnTo>
                    <a:pt x="121" y="7"/>
                  </a:lnTo>
                  <a:lnTo>
                    <a:pt x="98" y="12"/>
                  </a:lnTo>
                  <a:lnTo>
                    <a:pt x="77" y="17"/>
                  </a:lnTo>
                  <a:lnTo>
                    <a:pt x="59" y="23"/>
                  </a:lnTo>
                  <a:lnTo>
                    <a:pt x="44" y="28"/>
                  </a:lnTo>
                  <a:lnTo>
                    <a:pt x="33" y="33"/>
                  </a:lnTo>
                  <a:lnTo>
                    <a:pt x="53" y="102"/>
                  </a:lnTo>
                  <a:lnTo>
                    <a:pt x="53" y="102"/>
                  </a:lnTo>
                  <a:lnTo>
                    <a:pt x="64" y="98"/>
                  </a:lnTo>
                  <a:lnTo>
                    <a:pt x="92" y="91"/>
                  </a:lnTo>
                  <a:lnTo>
                    <a:pt x="111" y="86"/>
                  </a:lnTo>
                  <a:lnTo>
                    <a:pt x="132" y="82"/>
                  </a:lnTo>
                  <a:lnTo>
                    <a:pt x="155" y="80"/>
                  </a:lnTo>
                  <a:lnTo>
                    <a:pt x="178" y="79"/>
                  </a:lnTo>
                  <a:lnTo>
                    <a:pt x="178" y="79"/>
                  </a:lnTo>
                  <a:lnTo>
                    <a:pt x="198" y="80"/>
                  </a:lnTo>
                  <a:lnTo>
                    <a:pt x="214" y="82"/>
                  </a:lnTo>
                  <a:lnTo>
                    <a:pt x="221" y="84"/>
                  </a:lnTo>
                  <a:lnTo>
                    <a:pt x="227" y="86"/>
                  </a:lnTo>
                  <a:lnTo>
                    <a:pt x="233" y="90"/>
                  </a:lnTo>
                  <a:lnTo>
                    <a:pt x="240" y="94"/>
                  </a:lnTo>
                  <a:lnTo>
                    <a:pt x="244" y="98"/>
                  </a:lnTo>
                  <a:lnTo>
                    <a:pt x="248" y="102"/>
                  </a:lnTo>
                  <a:lnTo>
                    <a:pt x="252" y="108"/>
                  </a:lnTo>
                  <a:lnTo>
                    <a:pt x="255" y="114"/>
                  </a:lnTo>
                  <a:lnTo>
                    <a:pt x="257" y="120"/>
                  </a:lnTo>
                  <a:lnTo>
                    <a:pt x="258" y="129"/>
                  </a:lnTo>
                  <a:lnTo>
                    <a:pt x="259" y="137"/>
                  </a:lnTo>
                  <a:lnTo>
                    <a:pt x="260" y="146"/>
                  </a:lnTo>
                  <a:lnTo>
                    <a:pt x="260" y="176"/>
                  </a:lnTo>
                  <a:lnTo>
                    <a:pt x="178" y="176"/>
                  </a:lnTo>
                  <a:lnTo>
                    <a:pt x="178" y="176"/>
                  </a:lnTo>
                  <a:lnTo>
                    <a:pt x="154" y="177"/>
                  </a:lnTo>
                  <a:lnTo>
                    <a:pt x="131" y="179"/>
                  </a:lnTo>
                  <a:lnTo>
                    <a:pt x="111" y="182"/>
                  </a:lnTo>
                  <a:lnTo>
                    <a:pt x="92" y="187"/>
                  </a:lnTo>
                  <a:lnTo>
                    <a:pt x="76" y="192"/>
                  </a:lnTo>
                  <a:lnTo>
                    <a:pt x="62" y="200"/>
                  </a:lnTo>
                  <a:lnTo>
                    <a:pt x="50" y="207"/>
                  </a:lnTo>
                  <a:lnTo>
                    <a:pt x="38" y="216"/>
                  </a:lnTo>
                  <a:lnTo>
                    <a:pt x="28" y="225"/>
                  </a:lnTo>
                  <a:lnTo>
                    <a:pt x="21" y="236"/>
                  </a:lnTo>
                  <a:lnTo>
                    <a:pt x="14" y="246"/>
                  </a:lnTo>
                  <a:lnTo>
                    <a:pt x="9" y="257"/>
                  </a:lnTo>
                  <a:lnTo>
                    <a:pt x="6" y="270"/>
                  </a:lnTo>
                  <a:lnTo>
                    <a:pt x="3" y="282"/>
                  </a:lnTo>
                  <a:lnTo>
                    <a:pt x="0" y="294"/>
                  </a:lnTo>
                  <a:lnTo>
                    <a:pt x="0" y="307"/>
                  </a:lnTo>
                  <a:lnTo>
                    <a:pt x="0" y="307"/>
                  </a:lnTo>
                  <a:lnTo>
                    <a:pt x="2" y="323"/>
                  </a:lnTo>
                  <a:lnTo>
                    <a:pt x="4" y="338"/>
                  </a:lnTo>
                  <a:lnTo>
                    <a:pt x="8" y="352"/>
                  </a:lnTo>
                  <a:lnTo>
                    <a:pt x="13" y="364"/>
                  </a:lnTo>
                  <a:lnTo>
                    <a:pt x="19" y="376"/>
                  </a:lnTo>
                  <a:lnTo>
                    <a:pt x="27" y="386"/>
                  </a:lnTo>
                  <a:lnTo>
                    <a:pt x="35" y="394"/>
                  </a:lnTo>
                  <a:lnTo>
                    <a:pt x="44" y="401"/>
                  </a:lnTo>
                  <a:lnTo>
                    <a:pt x="55" y="408"/>
                  </a:lnTo>
                  <a:lnTo>
                    <a:pt x="66" y="414"/>
                  </a:lnTo>
                  <a:lnTo>
                    <a:pt x="77" y="418"/>
                  </a:lnTo>
                  <a:lnTo>
                    <a:pt x="88" y="422"/>
                  </a:lnTo>
                  <a:lnTo>
                    <a:pt x="101" y="424"/>
                  </a:lnTo>
                  <a:lnTo>
                    <a:pt x="113" y="426"/>
                  </a:lnTo>
                  <a:lnTo>
                    <a:pt x="125" y="427"/>
                  </a:lnTo>
                  <a:lnTo>
                    <a:pt x="137" y="428"/>
                  </a:lnTo>
                  <a:lnTo>
                    <a:pt x="137" y="428"/>
                  </a:lnTo>
                  <a:lnTo>
                    <a:pt x="152" y="427"/>
                  </a:lnTo>
                  <a:lnTo>
                    <a:pt x="165" y="426"/>
                  </a:lnTo>
                  <a:lnTo>
                    <a:pt x="188" y="423"/>
                  </a:lnTo>
                  <a:lnTo>
                    <a:pt x="210" y="418"/>
                  </a:lnTo>
                  <a:lnTo>
                    <a:pt x="227" y="412"/>
                  </a:lnTo>
                  <a:lnTo>
                    <a:pt x="242" y="406"/>
                  </a:lnTo>
                  <a:lnTo>
                    <a:pt x="253" y="401"/>
                  </a:lnTo>
                  <a:lnTo>
                    <a:pt x="260" y="397"/>
                  </a:lnTo>
                  <a:lnTo>
                    <a:pt x="264" y="396"/>
                  </a:lnTo>
                  <a:lnTo>
                    <a:pt x="264" y="396"/>
                  </a:lnTo>
                  <a:lnTo>
                    <a:pt x="266" y="397"/>
                  </a:lnTo>
                  <a:lnTo>
                    <a:pt x="269" y="398"/>
                  </a:lnTo>
                  <a:lnTo>
                    <a:pt x="275" y="401"/>
                  </a:lnTo>
                  <a:lnTo>
                    <a:pt x="283" y="404"/>
                  </a:lnTo>
                  <a:lnTo>
                    <a:pt x="296" y="407"/>
                  </a:lnTo>
                  <a:lnTo>
                    <a:pt x="310" y="411"/>
                  </a:lnTo>
                  <a:lnTo>
                    <a:pt x="329" y="412"/>
                  </a:lnTo>
                  <a:lnTo>
                    <a:pt x="353" y="413"/>
                  </a:lnTo>
                  <a:lnTo>
                    <a:pt x="353" y="122"/>
                  </a:lnTo>
                  <a:lnTo>
                    <a:pt x="353" y="122"/>
                  </a:lnTo>
                  <a:lnTo>
                    <a:pt x="353" y="106"/>
                  </a:lnTo>
                  <a:lnTo>
                    <a:pt x="351" y="92"/>
                  </a:lnTo>
                  <a:lnTo>
                    <a:pt x="348" y="78"/>
                  </a:lnTo>
                  <a:lnTo>
                    <a:pt x="343" y="66"/>
                  </a:lnTo>
                  <a:lnTo>
                    <a:pt x="338" y="56"/>
                  </a:lnTo>
                  <a:lnTo>
                    <a:pt x="330" y="45"/>
                  </a:lnTo>
                  <a:lnTo>
                    <a:pt x="323" y="36"/>
                  </a:lnTo>
                  <a:lnTo>
                    <a:pt x="314" y="29"/>
                  </a:lnTo>
                  <a:lnTo>
                    <a:pt x="304" y="22"/>
                  </a:lnTo>
                  <a:lnTo>
                    <a:pt x="293" y="15"/>
                  </a:lnTo>
                  <a:lnTo>
                    <a:pt x="281" y="11"/>
                  </a:lnTo>
                  <a:lnTo>
                    <a:pt x="268" y="7"/>
                  </a:lnTo>
                  <a:lnTo>
                    <a:pt x="254" y="4"/>
                  </a:lnTo>
                  <a:lnTo>
                    <a:pt x="239" y="2"/>
                  </a:lnTo>
                  <a:lnTo>
                    <a:pt x="222" y="1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6" name="Freeform 12"/>
            <p:cNvSpPr>
              <a:spLocks/>
            </p:cNvSpPr>
            <p:nvPr userDrawn="1"/>
          </p:nvSpPr>
          <p:spPr bwMode="auto">
            <a:xfrm>
              <a:off x="5263" y="3975"/>
              <a:ext cx="93" cy="106"/>
            </a:xfrm>
            <a:custGeom>
              <a:avLst/>
              <a:gdLst>
                <a:gd name="T0" fmla="*/ 281 w 374"/>
                <a:gd name="T1" fmla="*/ 313 h 424"/>
                <a:gd name="T2" fmla="*/ 246 w 374"/>
                <a:gd name="T3" fmla="*/ 327 h 424"/>
                <a:gd name="T4" fmla="*/ 217 w 374"/>
                <a:gd name="T5" fmla="*/ 336 h 424"/>
                <a:gd name="T6" fmla="*/ 184 w 374"/>
                <a:gd name="T7" fmla="*/ 341 h 424"/>
                <a:gd name="T8" fmla="*/ 167 w 374"/>
                <a:gd name="T9" fmla="*/ 342 h 424"/>
                <a:gd name="T10" fmla="*/ 145 w 374"/>
                <a:gd name="T11" fmla="*/ 341 h 424"/>
                <a:gd name="T12" fmla="*/ 129 w 374"/>
                <a:gd name="T13" fmla="*/ 337 h 424"/>
                <a:gd name="T14" fmla="*/ 116 w 374"/>
                <a:gd name="T15" fmla="*/ 329 h 424"/>
                <a:gd name="T16" fmla="*/ 106 w 374"/>
                <a:gd name="T17" fmla="*/ 319 h 424"/>
                <a:gd name="T18" fmla="*/ 99 w 374"/>
                <a:gd name="T19" fmla="*/ 307 h 424"/>
                <a:gd name="T20" fmla="*/ 95 w 374"/>
                <a:gd name="T21" fmla="*/ 290 h 424"/>
                <a:gd name="T22" fmla="*/ 93 w 374"/>
                <a:gd name="T23" fmla="*/ 248 h 424"/>
                <a:gd name="T24" fmla="*/ 79 w 374"/>
                <a:gd name="T25" fmla="*/ 0 h 424"/>
                <a:gd name="T26" fmla="*/ 59 w 374"/>
                <a:gd name="T27" fmla="*/ 0 h 424"/>
                <a:gd name="T28" fmla="*/ 13 w 374"/>
                <a:gd name="T29" fmla="*/ 4 h 424"/>
                <a:gd name="T30" fmla="*/ 0 w 374"/>
                <a:gd name="T31" fmla="*/ 259 h 424"/>
                <a:gd name="T32" fmla="*/ 0 w 374"/>
                <a:gd name="T33" fmla="*/ 280 h 424"/>
                <a:gd name="T34" fmla="*/ 3 w 374"/>
                <a:gd name="T35" fmla="*/ 316 h 424"/>
                <a:gd name="T36" fmla="*/ 9 w 374"/>
                <a:gd name="T37" fmla="*/ 347 h 424"/>
                <a:gd name="T38" fmla="*/ 21 w 374"/>
                <a:gd name="T39" fmla="*/ 373 h 424"/>
                <a:gd name="T40" fmla="*/ 36 w 374"/>
                <a:gd name="T41" fmla="*/ 393 h 424"/>
                <a:gd name="T42" fmla="*/ 58 w 374"/>
                <a:gd name="T43" fmla="*/ 408 h 424"/>
                <a:gd name="T44" fmla="*/ 86 w 374"/>
                <a:gd name="T45" fmla="*/ 418 h 424"/>
                <a:gd name="T46" fmla="*/ 121 w 374"/>
                <a:gd name="T47" fmla="*/ 423 h 424"/>
                <a:gd name="T48" fmla="*/ 141 w 374"/>
                <a:gd name="T49" fmla="*/ 424 h 424"/>
                <a:gd name="T50" fmla="*/ 172 w 374"/>
                <a:gd name="T51" fmla="*/ 422 h 424"/>
                <a:gd name="T52" fmla="*/ 199 w 374"/>
                <a:gd name="T53" fmla="*/ 418 h 424"/>
                <a:gd name="T54" fmla="*/ 243 w 374"/>
                <a:gd name="T55" fmla="*/ 407 h 424"/>
                <a:gd name="T56" fmla="*/ 271 w 374"/>
                <a:gd name="T57" fmla="*/ 395 h 424"/>
                <a:gd name="T58" fmla="*/ 283 w 374"/>
                <a:gd name="T59" fmla="*/ 390 h 424"/>
                <a:gd name="T60" fmla="*/ 296 w 374"/>
                <a:gd name="T61" fmla="*/ 396 h 424"/>
                <a:gd name="T62" fmla="*/ 319 w 374"/>
                <a:gd name="T63" fmla="*/ 402 h 424"/>
                <a:gd name="T64" fmla="*/ 353 w 374"/>
                <a:gd name="T65" fmla="*/ 408 h 424"/>
                <a:gd name="T66" fmla="*/ 374 w 374"/>
                <a:gd name="T67" fmla="*/ 6 h 424"/>
                <a:gd name="T68" fmla="*/ 342 w 374"/>
                <a:gd name="T69" fmla="*/ 2 h 424"/>
                <a:gd name="T70" fmla="*/ 299 w 374"/>
                <a:gd name="T71" fmla="*/ 0 h 424"/>
                <a:gd name="T72" fmla="*/ 281 w 374"/>
                <a:gd name="T73" fmla="*/ 313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74" h="424">
                  <a:moveTo>
                    <a:pt x="281" y="313"/>
                  </a:moveTo>
                  <a:lnTo>
                    <a:pt x="281" y="313"/>
                  </a:lnTo>
                  <a:lnTo>
                    <a:pt x="260" y="322"/>
                  </a:lnTo>
                  <a:lnTo>
                    <a:pt x="246" y="327"/>
                  </a:lnTo>
                  <a:lnTo>
                    <a:pt x="232" y="331"/>
                  </a:lnTo>
                  <a:lnTo>
                    <a:pt x="217" y="336"/>
                  </a:lnTo>
                  <a:lnTo>
                    <a:pt x="200" y="339"/>
                  </a:lnTo>
                  <a:lnTo>
                    <a:pt x="184" y="341"/>
                  </a:lnTo>
                  <a:lnTo>
                    <a:pt x="167" y="342"/>
                  </a:lnTo>
                  <a:lnTo>
                    <a:pt x="167" y="342"/>
                  </a:lnTo>
                  <a:lnTo>
                    <a:pt x="155" y="342"/>
                  </a:lnTo>
                  <a:lnTo>
                    <a:pt x="145" y="341"/>
                  </a:lnTo>
                  <a:lnTo>
                    <a:pt x="136" y="339"/>
                  </a:lnTo>
                  <a:lnTo>
                    <a:pt x="129" y="337"/>
                  </a:lnTo>
                  <a:lnTo>
                    <a:pt x="122" y="333"/>
                  </a:lnTo>
                  <a:lnTo>
                    <a:pt x="116" y="329"/>
                  </a:lnTo>
                  <a:lnTo>
                    <a:pt x="110" y="324"/>
                  </a:lnTo>
                  <a:lnTo>
                    <a:pt x="106" y="319"/>
                  </a:lnTo>
                  <a:lnTo>
                    <a:pt x="102" y="313"/>
                  </a:lnTo>
                  <a:lnTo>
                    <a:pt x="99" y="307"/>
                  </a:lnTo>
                  <a:lnTo>
                    <a:pt x="97" y="298"/>
                  </a:lnTo>
                  <a:lnTo>
                    <a:pt x="95" y="290"/>
                  </a:lnTo>
                  <a:lnTo>
                    <a:pt x="93" y="271"/>
                  </a:lnTo>
                  <a:lnTo>
                    <a:pt x="93" y="248"/>
                  </a:lnTo>
                  <a:lnTo>
                    <a:pt x="93" y="0"/>
                  </a:lnTo>
                  <a:lnTo>
                    <a:pt x="79" y="0"/>
                  </a:lnTo>
                  <a:lnTo>
                    <a:pt x="79" y="0"/>
                  </a:lnTo>
                  <a:lnTo>
                    <a:pt x="59" y="0"/>
                  </a:lnTo>
                  <a:lnTo>
                    <a:pt x="36" y="2"/>
                  </a:lnTo>
                  <a:lnTo>
                    <a:pt x="13" y="4"/>
                  </a:lnTo>
                  <a:lnTo>
                    <a:pt x="0" y="6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0" y="280"/>
                  </a:lnTo>
                  <a:lnTo>
                    <a:pt x="1" y="298"/>
                  </a:lnTo>
                  <a:lnTo>
                    <a:pt x="3" y="316"/>
                  </a:lnTo>
                  <a:lnTo>
                    <a:pt x="5" y="332"/>
                  </a:lnTo>
                  <a:lnTo>
                    <a:pt x="9" y="347"/>
                  </a:lnTo>
                  <a:lnTo>
                    <a:pt x="14" y="360"/>
                  </a:lnTo>
                  <a:lnTo>
                    <a:pt x="21" y="373"/>
                  </a:lnTo>
                  <a:lnTo>
                    <a:pt x="28" y="383"/>
                  </a:lnTo>
                  <a:lnTo>
                    <a:pt x="36" y="393"/>
                  </a:lnTo>
                  <a:lnTo>
                    <a:pt x="46" y="401"/>
                  </a:lnTo>
                  <a:lnTo>
                    <a:pt x="58" y="408"/>
                  </a:lnTo>
                  <a:lnTo>
                    <a:pt x="71" y="414"/>
                  </a:lnTo>
                  <a:lnTo>
                    <a:pt x="86" y="418"/>
                  </a:lnTo>
                  <a:lnTo>
                    <a:pt x="102" y="421"/>
                  </a:lnTo>
                  <a:lnTo>
                    <a:pt x="121" y="423"/>
                  </a:lnTo>
                  <a:lnTo>
                    <a:pt x="141" y="424"/>
                  </a:lnTo>
                  <a:lnTo>
                    <a:pt x="141" y="424"/>
                  </a:lnTo>
                  <a:lnTo>
                    <a:pt x="157" y="423"/>
                  </a:lnTo>
                  <a:lnTo>
                    <a:pt x="172" y="422"/>
                  </a:lnTo>
                  <a:lnTo>
                    <a:pt x="186" y="421"/>
                  </a:lnTo>
                  <a:lnTo>
                    <a:pt x="199" y="418"/>
                  </a:lnTo>
                  <a:lnTo>
                    <a:pt x="223" y="413"/>
                  </a:lnTo>
                  <a:lnTo>
                    <a:pt x="243" y="407"/>
                  </a:lnTo>
                  <a:lnTo>
                    <a:pt x="260" y="400"/>
                  </a:lnTo>
                  <a:lnTo>
                    <a:pt x="271" y="395"/>
                  </a:lnTo>
                  <a:lnTo>
                    <a:pt x="283" y="390"/>
                  </a:lnTo>
                  <a:lnTo>
                    <a:pt x="283" y="390"/>
                  </a:lnTo>
                  <a:lnTo>
                    <a:pt x="289" y="393"/>
                  </a:lnTo>
                  <a:lnTo>
                    <a:pt x="296" y="396"/>
                  </a:lnTo>
                  <a:lnTo>
                    <a:pt x="307" y="399"/>
                  </a:lnTo>
                  <a:lnTo>
                    <a:pt x="319" y="402"/>
                  </a:lnTo>
                  <a:lnTo>
                    <a:pt x="334" y="405"/>
                  </a:lnTo>
                  <a:lnTo>
                    <a:pt x="353" y="408"/>
                  </a:lnTo>
                  <a:lnTo>
                    <a:pt x="374" y="409"/>
                  </a:lnTo>
                  <a:lnTo>
                    <a:pt x="374" y="6"/>
                  </a:lnTo>
                  <a:lnTo>
                    <a:pt x="374" y="6"/>
                  </a:lnTo>
                  <a:lnTo>
                    <a:pt x="342" y="2"/>
                  </a:lnTo>
                  <a:lnTo>
                    <a:pt x="320" y="1"/>
                  </a:lnTo>
                  <a:lnTo>
                    <a:pt x="299" y="0"/>
                  </a:lnTo>
                  <a:lnTo>
                    <a:pt x="281" y="0"/>
                  </a:lnTo>
                  <a:lnTo>
                    <a:pt x="281" y="3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7" name="Freeform 13"/>
            <p:cNvSpPr>
              <a:spLocks/>
            </p:cNvSpPr>
            <p:nvPr userDrawn="1"/>
          </p:nvSpPr>
          <p:spPr bwMode="auto">
            <a:xfrm>
              <a:off x="5383" y="3974"/>
              <a:ext cx="78" cy="107"/>
            </a:xfrm>
            <a:custGeom>
              <a:avLst/>
              <a:gdLst>
                <a:gd name="T0" fmla="*/ 11 w 311"/>
                <a:gd name="T1" fmla="*/ 415 h 428"/>
                <a:gd name="T2" fmla="*/ 83 w 311"/>
                <a:gd name="T3" fmla="*/ 425 h 428"/>
                <a:gd name="T4" fmla="*/ 138 w 311"/>
                <a:gd name="T5" fmla="*/ 428 h 428"/>
                <a:gd name="T6" fmla="*/ 183 w 311"/>
                <a:gd name="T7" fmla="*/ 425 h 428"/>
                <a:gd name="T8" fmla="*/ 227 w 311"/>
                <a:gd name="T9" fmla="*/ 414 h 428"/>
                <a:gd name="T10" fmla="*/ 265 w 311"/>
                <a:gd name="T11" fmla="*/ 394 h 428"/>
                <a:gd name="T12" fmla="*/ 295 w 311"/>
                <a:gd name="T13" fmla="*/ 363 h 428"/>
                <a:gd name="T14" fmla="*/ 310 w 311"/>
                <a:gd name="T15" fmla="*/ 318 h 428"/>
                <a:gd name="T16" fmla="*/ 310 w 311"/>
                <a:gd name="T17" fmla="*/ 288 h 428"/>
                <a:gd name="T18" fmla="*/ 302 w 311"/>
                <a:gd name="T19" fmla="*/ 256 h 428"/>
                <a:gd name="T20" fmla="*/ 283 w 311"/>
                <a:gd name="T21" fmla="*/ 231 h 428"/>
                <a:gd name="T22" fmla="*/ 257 w 311"/>
                <a:gd name="T23" fmla="*/ 211 h 428"/>
                <a:gd name="T24" fmla="*/ 209 w 311"/>
                <a:gd name="T25" fmla="*/ 187 h 428"/>
                <a:gd name="T26" fmla="*/ 149 w 311"/>
                <a:gd name="T27" fmla="*/ 164 h 428"/>
                <a:gd name="T28" fmla="*/ 113 w 311"/>
                <a:gd name="T29" fmla="*/ 144 h 428"/>
                <a:gd name="T30" fmla="*/ 103 w 311"/>
                <a:gd name="T31" fmla="*/ 132 h 428"/>
                <a:gd name="T32" fmla="*/ 100 w 311"/>
                <a:gd name="T33" fmla="*/ 116 h 428"/>
                <a:gd name="T34" fmla="*/ 102 w 311"/>
                <a:gd name="T35" fmla="*/ 104 h 428"/>
                <a:gd name="T36" fmla="*/ 116 w 311"/>
                <a:gd name="T37" fmla="*/ 86 h 428"/>
                <a:gd name="T38" fmla="*/ 132 w 311"/>
                <a:gd name="T39" fmla="*/ 78 h 428"/>
                <a:gd name="T40" fmla="*/ 156 w 311"/>
                <a:gd name="T41" fmla="*/ 74 h 428"/>
                <a:gd name="T42" fmla="*/ 185 w 311"/>
                <a:gd name="T43" fmla="*/ 75 h 428"/>
                <a:gd name="T44" fmla="*/ 238 w 311"/>
                <a:gd name="T45" fmla="*/ 85 h 428"/>
                <a:gd name="T46" fmla="*/ 295 w 311"/>
                <a:gd name="T47" fmla="*/ 30 h 428"/>
                <a:gd name="T48" fmla="*/ 263 w 311"/>
                <a:gd name="T49" fmla="*/ 16 h 428"/>
                <a:gd name="T50" fmla="*/ 207 w 311"/>
                <a:gd name="T51" fmla="*/ 4 h 428"/>
                <a:gd name="T52" fmla="*/ 158 w 311"/>
                <a:gd name="T53" fmla="*/ 0 h 428"/>
                <a:gd name="T54" fmla="*/ 115 w 311"/>
                <a:gd name="T55" fmla="*/ 4 h 428"/>
                <a:gd name="T56" fmla="*/ 76 w 311"/>
                <a:gd name="T57" fmla="*/ 17 h 428"/>
                <a:gd name="T58" fmla="*/ 42 w 311"/>
                <a:gd name="T59" fmla="*/ 39 h 428"/>
                <a:gd name="T60" fmla="*/ 19 w 311"/>
                <a:gd name="T61" fmla="*/ 69 h 428"/>
                <a:gd name="T62" fmla="*/ 7 w 311"/>
                <a:gd name="T63" fmla="*/ 107 h 428"/>
                <a:gd name="T64" fmla="*/ 7 w 311"/>
                <a:gd name="T65" fmla="*/ 137 h 428"/>
                <a:gd name="T66" fmla="*/ 19 w 311"/>
                <a:gd name="T67" fmla="*/ 175 h 428"/>
                <a:gd name="T68" fmla="*/ 42 w 311"/>
                <a:gd name="T69" fmla="*/ 203 h 428"/>
                <a:gd name="T70" fmla="*/ 73 w 311"/>
                <a:gd name="T71" fmla="*/ 223 h 428"/>
                <a:gd name="T72" fmla="*/ 119 w 311"/>
                <a:gd name="T73" fmla="*/ 243 h 428"/>
                <a:gd name="T74" fmla="*/ 171 w 311"/>
                <a:gd name="T75" fmla="*/ 261 h 428"/>
                <a:gd name="T76" fmla="*/ 205 w 311"/>
                <a:gd name="T77" fmla="*/ 280 h 428"/>
                <a:gd name="T78" fmla="*/ 216 w 311"/>
                <a:gd name="T79" fmla="*/ 296 h 428"/>
                <a:gd name="T80" fmla="*/ 217 w 311"/>
                <a:gd name="T81" fmla="*/ 306 h 428"/>
                <a:gd name="T82" fmla="*/ 212 w 311"/>
                <a:gd name="T83" fmla="*/ 328 h 428"/>
                <a:gd name="T84" fmla="*/ 202 w 311"/>
                <a:gd name="T85" fmla="*/ 340 h 428"/>
                <a:gd name="T86" fmla="*/ 184 w 311"/>
                <a:gd name="T87" fmla="*/ 348 h 428"/>
                <a:gd name="T88" fmla="*/ 158 w 311"/>
                <a:gd name="T89" fmla="*/ 353 h 428"/>
                <a:gd name="T90" fmla="*/ 113 w 311"/>
                <a:gd name="T91" fmla="*/ 354 h 428"/>
                <a:gd name="T92" fmla="*/ 28 w 311"/>
                <a:gd name="T93" fmla="*/ 344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11" h="428">
                  <a:moveTo>
                    <a:pt x="0" y="413"/>
                  </a:moveTo>
                  <a:lnTo>
                    <a:pt x="0" y="413"/>
                  </a:lnTo>
                  <a:lnTo>
                    <a:pt x="11" y="415"/>
                  </a:lnTo>
                  <a:lnTo>
                    <a:pt x="39" y="420"/>
                  </a:lnTo>
                  <a:lnTo>
                    <a:pt x="60" y="423"/>
                  </a:lnTo>
                  <a:lnTo>
                    <a:pt x="83" y="425"/>
                  </a:lnTo>
                  <a:lnTo>
                    <a:pt x="110" y="427"/>
                  </a:lnTo>
                  <a:lnTo>
                    <a:pt x="138" y="428"/>
                  </a:lnTo>
                  <a:lnTo>
                    <a:pt x="138" y="428"/>
                  </a:lnTo>
                  <a:lnTo>
                    <a:pt x="154" y="427"/>
                  </a:lnTo>
                  <a:lnTo>
                    <a:pt x="168" y="426"/>
                  </a:lnTo>
                  <a:lnTo>
                    <a:pt x="183" y="425"/>
                  </a:lnTo>
                  <a:lnTo>
                    <a:pt x="198" y="422"/>
                  </a:lnTo>
                  <a:lnTo>
                    <a:pt x="213" y="419"/>
                  </a:lnTo>
                  <a:lnTo>
                    <a:pt x="227" y="414"/>
                  </a:lnTo>
                  <a:lnTo>
                    <a:pt x="241" y="408"/>
                  </a:lnTo>
                  <a:lnTo>
                    <a:pt x="254" y="402"/>
                  </a:lnTo>
                  <a:lnTo>
                    <a:pt x="265" y="394"/>
                  </a:lnTo>
                  <a:lnTo>
                    <a:pt x="276" y="385"/>
                  </a:lnTo>
                  <a:lnTo>
                    <a:pt x="286" y="375"/>
                  </a:lnTo>
                  <a:lnTo>
                    <a:pt x="295" y="363"/>
                  </a:lnTo>
                  <a:lnTo>
                    <a:pt x="302" y="350"/>
                  </a:lnTo>
                  <a:lnTo>
                    <a:pt x="307" y="334"/>
                  </a:lnTo>
                  <a:lnTo>
                    <a:pt x="310" y="318"/>
                  </a:lnTo>
                  <a:lnTo>
                    <a:pt x="311" y="300"/>
                  </a:lnTo>
                  <a:lnTo>
                    <a:pt x="311" y="300"/>
                  </a:lnTo>
                  <a:lnTo>
                    <a:pt x="310" y="288"/>
                  </a:lnTo>
                  <a:lnTo>
                    <a:pt x="309" y="277"/>
                  </a:lnTo>
                  <a:lnTo>
                    <a:pt x="306" y="266"/>
                  </a:lnTo>
                  <a:lnTo>
                    <a:pt x="302" y="256"/>
                  </a:lnTo>
                  <a:lnTo>
                    <a:pt x="297" y="248"/>
                  </a:lnTo>
                  <a:lnTo>
                    <a:pt x="291" y="239"/>
                  </a:lnTo>
                  <a:lnTo>
                    <a:pt x="283" y="231"/>
                  </a:lnTo>
                  <a:lnTo>
                    <a:pt x="276" y="224"/>
                  </a:lnTo>
                  <a:lnTo>
                    <a:pt x="267" y="217"/>
                  </a:lnTo>
                  <a:lnTo>
                    <a:pt x="257" y="211"/>
                  </a:lnTo>
                  <a:lnTo>
                    <a:pt x="247" y="204"/>
                  </a:lnTo>
                  <a:lnTo>
                    <a:pt x="234" y="199"/>
                  </a:lnTo>
                  <a:lnTo>
                    <a:pt x="209" y="187"/>
                  </a:lnTo>
                  <a:lnTo>
                    <a:pt x="180" y="176"/>
                  </a:lnTo>
                  <a:lnTo>
                    <a:pt x="180" y="176"/>
                  </a:lnTo>
                  <a:lnTo>
                    <a:pt x="149" y="164"/>
                  </a:lnTo>
                  <a:lnTo>
                    <a:pt x="135" y="157"/>
                  </a:lnTo>
                  <a:lnTo>
                    <a:pt x="123" y="151"/>
                  </a:lnTo>
                  <a:lnTo>
                    <a:pt x="113" y="144"/>
                  </a:lnTo>
                  <a:lnTo>
                    <a:pt x="109" y="140"/>
                  </a:lnTo>
                  <a:lnTo>
                    <a:pt x="106" y="136"/>
                  </a:lnTo>
                  <a:lnTo>
                    <a:pt x="103" y="132"/>
                  </a:lnTo>
                  <a:lnTo>
                    <a:pt x="101" y="127"/>
                  </a:lnTo>
                  <a:lnTo>
                    <a:pt x="100" y="121"/>
                  </a:lnTo>
                  <a:lnTo>
                    <a:pt x="100" y="116"/>
                  </a:lnTo>
                  <a:lnTo>
                    <a:pt x="100" y="116"/>
                  </a:lnTo>
                  <a:lnTo>
                    <a:pt x="100" y="110"/>
                  </a:lnTo>
                  <a:lnTo>
                    <a:pt x="102" y="104"/>
                  </a:lnTo>
                  <a:lnTo>
                    <a:pt x="106" y="97"/>
                  </a:lnTo>
                  <a:lnTo>
                    <a:pt x="112" y="90"/>
                  </a:lnTo>
                  <a:lnTo>
                    <a:pt x="116" y="86"/>
                  </a:lnTo>
                  <a:lnTo>
                    <a:pt x="120" y="83"/>
                  </a:lnTo>
                  <a:lnTo>
                    <a:pt x="126" y="81"/>
                  </a:lnTo>
                  <a:lnTo>
                    <a:pt x="132" y="78"/>
                  </a:lnTo>
                  <a:lnTo>
                    <a:pt x="139" y="76"/>
                  </a:lnTo>
                  <a:lnTo>
                    <a:pt x="147" y="75"/>
                  </a:lnTo>
                  <a:lnTo>
                    <a:pt x="156" y="74"/>
                  </a:lnTo>
                  <a:lnTo>
                    <a:pt x="166" y="74"/>
                  </a:lnTo>
                  <a:lnTo>
                    <a:pt x="166" y="74"/>
                  </a:lnTo>
                  <a:lnTo>
                    <a:pt x="185" y="75"/>
                  </a:lnTo>
                  <a:lnTo>
                    <a:pt x="205" y="77"/>
                  </a:lnTo>
                  <a:lnTo>
                    <a:pt x="222" y="81"/>
                  </a:lnTo>
                  <a:lnTo>
                    <a:pt x="238" y="85"/>
                  </a:lnTo>
                  <a:lnTo>
                    <a:pt x="262" y="94"/>
                  </a:lnTo>
                  <a:lnTo>
                    <a:pt x="271" y="98"/>
                  </a:lnTo>
                  <a:lnTo>
                    <a:pt x="295" y="30"/>
                  </a:lnTo>
                  <a:lnTo>
                    <a:pt x="295" y="30"/>
                  </a:lnTo>
                  <a:lnTo>
                    <a:pt x="276" y="22"/>
                  </a:lnTo>
                  <a:lnTo>
                    <a:pt x="263" y="16"/>
                  </a:lnTo>
                  <a:lnTo>
                    <a:pt x="247" y="12"/>
                  </a:lnTo>
                  <a:lnTo>
                    <a:pt x="228" y="7"/>
                  </a:lnTo>
                  <a:lnTo>
                    <a:pt x="207" y="4"/>
                  </a:lnTo>
                  <a:lnTo>
                    <a:pt x="183" y="1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43" y="1"/>
                  </a:lnTo>
                  <a:lnTo>
                    <a:pt x="129" y="2"/>
                  </a:lnTo>
                  <a:lnTo>
                    <a:pt x="115" y="4"/>
                  </a:lnTo>
                  <a:lnTo>
                    <a:pt x="102" y="8"/>
                  </a:lnTo>
                  <a:lnTo>
                    <a:pt x="88" y="12"/>
                  </a:lnTo>
                  <a:lnTo>
                    <a:pt x="76" y="17"/>
                  </a:lnTo>
                  <a:lnTo>
                    <a:pt x="64" y="24"/>
                  </a:lnTo>
                  <a:lnTo>
                    <a:pt x="53" y="31"/>
                  </a:lnTo>
                  <a:lnTo>
                    <a:pt x="42" y="39"/>
                  </a:lnTo>
                  <a:lnTo>
                    <a:pt x="33" y="47"/>
                  </a:lnTo>
                  <a:lnTo>
                    <a:pt x="25" y="58"/>
                  </a:lnTo>
                  <a:lnTo>
                    <a:pt x="19" y="69"/>
                  </a:lnTo>
                  <a:lnTo>
                    <a:pt x="13" y="80"/>
                  </a:lnTo>
                  <a:lnTo>
                    <a:pt x="9" y="94"/>
                  </a:lnTo>
                  <a:lnTo>
                    <a:pt x="7" y="107"/>
                  </a:lnTo>
                  <a:lnTo>
                    <a:pt x="6" y="122"/>
                  </a:lnTo>
                  <a:lnTo>
                    <a:pt x="6" y="122"/>
                  </a:lnTo>
                  <a:lnTo>
                    <a:pt x="7" y="137"/>
                  </a:lnTo>
                  <a:lnTo>
                    <a:pt x="9" y="150"/>
                  </a:lnTo>
                  <a:lnTo>
                    <a:pt x="13" y="164"/>
                  </a:lnTo>
                  <a:lnTo>
                    <a:pt x="19" y="175"/>
                  </a:lnTo>
                  <a:lnTo>
                    <a:pt x="25" y="185"/>
                  </a:lnTo>
                  <a:lnTo>
                    <a:pt x="33" y="194"/>
                  </a:lnTo>
                  <a:lnTo>
                    <a:pt x="42" y="203"/>
                  </a:lnTo>
                  <a:lnTo>
                    <a:pt x="51" y="210"/>
                  </a:lnTo>
                  <a:lnTo>
                    <a:pt x="62" y="217"/>
                  </a:lnTo>
                  <a:lnTo>
                    <a:pt x="73" y="223"/>
                  </a:lnTo>
                  <a:lnTo>
                    <a:pt x="84" y="229"/>
                  </a:lnTo>
                  <a:lnTo>
                    <a:pt x="95" y="235"/>
                  </a:lnTo>
                  <a:lnTo>
                    <a:pt x="119" y="243"/>
                  </a:lnTo>
                  <a:lnTo>
                    <a:pt x="142" y="251"/>
                  </a:lnTo>
                  <a:lnTo>
                    <a:pt x="142" y="251"/>
                  </a:lnTo>
                  <a:lnTo>
                    <a:pt x="171" y="261"/>
                  </a:lnTo>
                  <a:lnTo>
                    <a:pt x="184" y="266"/>
                  </a:lnTo>
                  <a:lnTo>
                    <a:pt x="196" y="273"/>
                  </a:lnTo>
                  <a:lnTo>
                    <a:pt x="205" y="280"/>
                  </a:lnTo>
                  <a:lnTo>
                    <a:pt x="211" y="287"/>
                  </a:lnTo>
                  <a:lnTo>
                    <a:pt x="214" y="291"/>
                  </a:lnTo>
                  <a:lnTo>
                    <a:pt x="216" y="296"/>
                  </a:lnTo>
                  <a:lnTo>
                    <a:pt x="217" y="300"/>
                  </a:lnTo>
                  <a:lnTo>
                    <a:pt x="217" y="306"/>
                  </a:lnTo>
                  <a:lnTo>
                    <a:pt x="217" y="306"/>
                  </a:lnTo>
                  <a:lnTo>
                    <a:pt x="217" y="315"/>
                  </a:lnTo>
                  <a:lnTo>
                    <a:pt x="214" y="324"/>
                  </a:lnTo>
                  <a:lnTo>
                    <a:pt x="212" y="328"/>
                  </a:lnTo>
                  <a:lnTo>
                    <a:pt x="209" y="332"/>
                  </a:lnTo>
                  <a:lnTo>
                    <a:pt x="206" y="335"/>
                  </a:lnTo>
                  <a:lnTo>
                    <a:pt x="202" y="340"/>
                  </a:lnTo>
                  <a:lnTo>
                    <a:pt x="197" y="343"/>
                  </a:lnTo>
                  <a:lnTo>
                    <a:pt x="190" y="346"/>
                  </a:lnTo>
                  <a:lnTo>
                    <a:pt x="184" y="348"/>
                  </a:lnTo>
                  <a:lnTo>
                    <a:pt x="176" y="350"/>
                  </a:lnTo>
                  <a:lnTo>
                    <a:pt x="167" y="352"/>
                  </a:lnTo>
                  <a:lnTo>
                    <a:pt x="158" y="353"/>
                  </a:lnTo>
                  <a:lnTo>
                    <a:pt x="134" y="354"/>
                  </a:lnTo>
                  <a:lnTo>
                    <a:pt x="134" y="354"/>
                  </a:lnTo>
                  <a:lnTo>
                    <a:pt x="113" y="354"/>
                  </a:lnTo>
                  <a:lnTo>
                    <a:pt x="92" y="352"/>
                  </a:lnTo>
                  <a:lnTo>
                    <a:pt x="55" y="348"/>
                  </a:lnTo>
                  <a:lnTo>
                    <a:pt x="28" y="344"/>
                  </a:lnTo>
                  <a:lnTo>
                    <a:pt x="18" y="342"/>
                  </a:lnTo>
                  <a:lnTo>
                    <a:pt x="0" y="4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8" name="Freeform 14"/>
            <p:cNvSpPr>
              <a:spLocks/>
            </p:cNvSpPr>
            <p:nvPr userDrawn="1"/>
          </p:nvSpPr>
          <p:spPr bwMode="auto">
            <a:xfrm>
              <a:off x="5059" y="3992"/>
              <a:ext cx="48" cy="71"/>
            </a:xfrm>
            <a:custGeom>
              <a:avLst/>
              <a:gdLst>
                <a:gd name="T0" fmla="*/ 0 w 194"/>
                <a:gd name="T1" fmla="*/ 7 h 282"/>
                <a:gd name="T2" fmla="*/ 0 w 194"/>
                <a:gd name="T3" fmla="*/ 7 h 282"/>
                <a:gd name="T4" fmla="*/ 14 w 194"/>
                <a:gd name="T5" fmla="*/ 4 h 282"/>
                <a:gd name="T6" fmla="*/ 31 w 194"/>
                <a:gd name="T7" fmla="*/ 2 h 282"/>
                <a:gd name="T8" fmla="*/ 52 w 194"/>
                <a:gd name="T9" fmla="*/ 0 h 282"/>
                <a:gd name="T10" fmla="*/ 73 w 194"/>
                <a:gd name="T11" fmla="*/ 0 h 282"/>
                <a:gd name="T12" fmla="*/ 73 w 194"/>
                <a:gd name="T13" fmla="*/ 0 h 282"/>
                <a:gd name="T14" fmla="*/ 87 w 194"/>
                <a:gd name="T15" fmla="*/ 0 h 282"/>
                <a:gd name="T16" fmla="*/ 98 w 194"/>
                <a:gd name="T17" fmla="*/ 1 h 282"/>
                <a:gd name="T18" fmla="*/ 110 w 194"/>
                <a:gd name="T19" fmla="*/ 4 h 282"/>
                <a:gd name="T20" fmla="*/ 121 w 194"/>
                <a:gd name="T21" fmla="*/ 7 h 282"/>
                <a:gd name="T22" fmla="*/ 132 w 194"/>
                <a:gd name="T23" fmla="*/ 11 h 282"/>
                <a:gd name="T24" fmla="*/ 141 w 194"/>
                <a:gd name="T25" fmla="*/ 17 h 282"/>
                <a:gd name="T26" fmla="*/ 151 w 194"/>
                <a:gd name="T27" fmla="*/ 24 h 282"/>
                <a:gd name="T28" fmla="*/ 159 w 194"/>
                <a:gd name="T29" fmla="*/ 31 h 282"/>
                <a:gd name="T30" fmla="*/ 166 w 194"/>
                <a:gd name="T31" fmla="*/ 40 h 282"/>
                <a:gd name="T32" fmla="*/ 174 w 194"/>
                <a:gd name="T33" fmla="*/ 49 h 282"/>
                <a:gd name="T34" fmla="*/ 180 w 194"/>
                <a:gd name="T35" fmla="*/ 61 h 282"/>
                <a:gd name="T36" fmla="*/ 185 w 194"/>
                <a:gd name="T37" fmla="*/ 74 h 282"/>
                <a:gd name="T38" fmla="*/ 189 w 194"/>
                <a:gd name="T39" fmla="*/ 88 h 282"/>
                <a:gd name="T40" fmla="*/ 192 w 194"/>
                <a:gd name="T41" fmla="*/ 103 h 282"/>
                <a:gd name="T42" fmla="*/ 193 w 194"/>
                <a:gd name="T43" fmla="*/ 119 h 282"/>
                <a:gd name="T44" fmla="*/ 194 w 194"/>
                <a:gd name="T45" fmla="*/ 138 h 282"/>
                <a:gd name="T46" fmla="*/ 194 w 194"/>
                <a:gd name="T47" fmla="*/ 138 h 282"/>
                <a:gd name="T48" fmla="*/ 194 w 194"/>
                <a:gd name="T49" fmla="*/ 155 h 282"/>
                <a:gd name="T50" fmla="*/ 193 w 194"/>
                <a:gd name="T51" fmla="*/ 172 h 282"/>
                <a:gd name="T52" fmla="*/ 191 w 194"/>
                <a:gd name="T53" fmla="*/ 187 h 282"/>
                <a:gd name="T54" fmla="*/ 188 w 194"/>
                <a:gd name="T55" fmla="*/ 202 h 282"/>
                <a:gd name="T56" fmla="*/ 185 w 194"/>
                <a:gd name="T57" fmla="*/ 215 h 282"/>
                <a:gd name="T58" fmla="*/ 181 w 194"/>
                <a:gd name="T59" fmla="*/ 226 h 282"/>
                <a:gd name="T60" fmla="*/ 175 w 194"/>
                <a:gd name="T61" fmla="*/ 238 h 282"/>
                <a:gd name="T62" fmla="*/ 168 w 194"/>
                <a:gd name="T63" fmla="*/ 247 h 282"/>
                <a:gd name="T64" fmla="*/ 160 w 194"/>
                <a:gd name="T65" fmla="*/ 255 h 282"/>
                <a:gd name="T66" fmla="*/ 151 w 194"/>
                <a:gd name="T67" fmla="*/ 262 h 282"/>
                <a:gd name="T68" fmla="*/ 141 w 194"/>
                <a:gd name="T69" fmla="*/ 269 h 282"/>
                <a:gd name="T70" fmla="*/ 129 w 194"/>
                <a:gd name="T71" fmla="*/ 274 h 282"/>
                <a:gd name="T72" fmla="*/ 115 w 194"/>
                <a:gd name="T73" fmla="*/ 277 h 282"/>
                <a:gd name="T74" fmla="*/ 100 w 194"/>
                <a:gd name="T75" fmla="*/ 280 h 282"/>
                <a:gd name="T76" fmla="*/ 84 w 194"/>
                <a:gd name="T77" fmla="*/ 282 h 282"/>
                <a:gd name="T78" fmla="*/ 65 w 194"/>
                <a:gd name="T79" fmla="*/ 282 h 282"/>
                <a:gd name="T80" fmla="*/ 65 w 194"/>
                <a:gd name="T81" fmla="*/ 282 h 282"/>
                <a:gd name="T82" fmla="*/ 42 w 194"/>
                <a:gd name="T83" fmla="*/ 281 h 282"/>
                <a:gd name="T84" fmla="*/ 20 w 194"/>
                <a:gd name="T85" fmla="*/ 280 h 282"/>
                <a:gd name="T86" fmla="*/ 0 w 194"/>
                <a:gd name="T87" fmla="*/ 278 h 282"/>
                <a:gd name="T88" fmla="*/ 0 w 194"/>
                <a:gd name="T89" fmla="*/ 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4" h="282">
                  <a:moveTo>
                    <a:pt x="0" y="7"/>
                  </a:moveTo>
                  <a:lnTo>
                    <a:pt x="0" y="7"/>
                  </a:lnTo>
                  <a:lnTo>
                    <a:pt x="14" y="4"/>
                  </a:lnTo>
                  <a:lnTo>
                    <a:pt x="31" y="2"/>
                  </a:lnTo>
                  <a:lnTo>
                    <a:pt x="52" y="0"/>
                  </a:lnTo>
                  <a:lnTo>
                    <a:pt x="73" y="0"/>
                  </a:lnTo>
                  <a:lnTo>
                    <a:pt x="73" y="0"/>
                  </a:lnTo>
                  <a:lnTo>
                    <a:pt x="87" y="0"/>
                  </a:lnTo>
                  <a:lnTo>
                    <a:pt x="98" y="1"/>
                  </a:lnTo>
                  <a:lnTo>
                    <a:pt x="110" y="4"/>
                  </a:lnTo>
                  <a:lnTo>
                    <a:pt x="121" y="7"/>
                  </a:lnTo>
                  <a:lnTo>
                    <a:pt x="132" y="11"/>
                  </a:lnTo>
                  <a:lnTo>
                    <a:pt x="141" y="17"/>
                  </a:lnTo>
                  <a:lnTo>
                    <a:pt x="151" y="24"/>
                  </a:lnTo>
                  <a:lnTo>
                    <a:pt x="159" y="31"/>
                  </a:lnTo>
                  <a:lnTo>
                    <a:pt x="166" y="40"/>
                  </a:lnTo>
                  <a:lnTo>
                    <a:pt x="174" y="49"/>
                  </a:lnTo>
                  <a:lnTo>
                    <a:pt x="180" y="61"/>
                  </a:lnTo>
                  <a:lnTo>
                    <a:pt x="185" y="74"/>
                  </a:lnTo>
                  <a:lnTo>
                    <a:pt x="189" y="88"/>
                  </a:lnTo>
                  <a:lnTo>
                    <a:pt x="192" y="103"/>
                  </a:lnTo>
                  <a:lnTo>
                    <a:pt x="193" y="119"/>
                  </a:lnTo>
                  <a:lnTo>
                    <a:pt x="194" y="138"/>
                  </a:lnTo>
                  <a:lnTo>
                    <a:pt x="194" y="138"/>
                  </a:lnTo>
                  <a:lnTo>
                    <a:pt x="194" y="155"/>
                  </a:lnTo>
                  <a:lnTo>
                    <a:pt x="193" y="172"/>
                  </a:lnTo>
                  <a:lnTo>
                    <a:pt x="191" y="187"/>
                  </a:lnTo>
                  <a:lnTo>
                    <a:pt x="188" y="202"/>
                  </a:lnTo>
                  <a:lnTo>
                    <a:pt x="185" y="215"/>
                  </a:lnTo>
                  <a:lnTo>
                    <a:pt x="181" y="226"/>
                  </a:lnTo>
                  <a:lnTo>
                    <a:pt x="175" y="238"/>
                  </a:lnTo>
                  <a:lnTo>
                    <a:pt x="168" y="247"/>
                  </a:lnTo>
                  <a:lnTo>
                    <a:pt x="160" y="255"/>
                  </a:lnTo>
                  <a:lnTo>
                    <a:pt x="151" y="262"/>
                  </a:lnTo>
                  <a:lnTo>
                    <a:pt x="141" y="269"/>
                  </a:lnTo>
                  <a:lnTo>
                    <a:pt x="129" y="274"/>
                  </a:lnTo>
                  <a:lnTo>
                    <a:pt x="115" y="277"/>
                  </a:lnTo>
                  <a:lnTo>
                    <a:pt x="100" y="280"/>
                  </a:lnTo>
                  <a:lnTo>
                    <a:pt x="84" y="282"/>
                  </a:lnTo>
                  <a:lnTo>
                    <a:pt x="65" y="282"/>
                  </a:lnTo>
                  <a:lnTo>
                    <a:pt x="65" y="282"/>
                  </a:lnTo>
                  <a:lnTo>
                    <a:pt x="42" y="281"/>
                  </a:lnTo>
                  <a:lnTo>
                    <a:pt x="20" y="280"/>
                  </a:lnTo>
                  <a:lnTo>
                    <a:pt x="0" y="278"/>
                  </a:lnTo>
                  <a:lnTo>
                    <a:pt x="0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  <p:sp>
          <p:nvSpPr>
            <p:cNvPr id="59" name="Freeform 15"/>
            <p:cNvSpPr>
              <a:spLocks/>
            </p:cNvSpPr>
            <p:nvPr userDrawn="1"/>
          </p:nvSpPr>
          <p:spPr bwMode="auto">
            <a:xfrm>
              <a:off x="5035" y="3974"/>
              <a:ext cx="97" cy="107"/>
            </a:xfrm>
            <a:custGeom>
              <a:avLst/>
              <a:gdLst>
                <a:gd name="T0" fmla="*/ 171 w 385"/>
                <a:gd name="T1" fmla="*/ 0 h 428"/>
                <a:gd name="T2" fmla="*/ 171 w 385"/>
                <a:gd name="T3" fmla="*/ 0 h 428"/>
                <a:gd name="T4" fmla="*/ 150 w 385"/>
                <a:gd name="T5" fmla="*/ 1 h 428"/>
                <a:gd name="T6" fmla="*/ 129 w 385"/>
                <a:gd name="T7" fmla="*/ 2 h 428"/>
                <a:gd name="T8" fmla="*/ 106 w 385"/>
                <a:gd name="T9" fmla="*/ 4 h 428"/>
                <a:gd name="T10" fmla="*/ 83 w 385"/>
                <a:gd name="T11" fmla="*/ 7 h 428"/>
                <a:gd name="T12" fmla="*/ 60 w 385"/>
                <a:gd name="T13" fmla="*/ 10 h 428"/>
                <a:gd name="T14" fmla="*/ 39 w 385"/>
                <a:gd name="T15" fmla="*/ 14 h 428"/>
                <a:gd name="T16" fmla="*/ 18 w 385"/>
                <a:gd name="T17" fmla="*/ 20 h 428"/>
                <a:gd name="T18" fmla="*/ 0 w 385"/>
                <a:gd name="T19" fmla="*/ 26 h 428"/>
                <a:gd name="T20" fmla="*/ 0 w 385"/>
                <a:gd name="T21" fmla="*/ 415 h 428"/>
                <a:gd name="T22" fmla="*/ 0 w 385"/>
                <a:gd name="T23" fmla="*/ 415 h 428"/>
                <a:gd name="T24" fmla="*/ 15 w 385"/>
                <a:gd name="T25" fmla="*/ 418 h 428"/>
                <a:gd name="T26" fmla="*/ 34 w 385"/>
                <a:gd name="T27" fmla="*/ 420 h 428"/>
                <a:gd name="T28" fmla="*/ 73 w 385"/>
                <a:gd name="T29" fmla="*/ 424 h 428"/>
                <a:gd name="T30" fmla="*/ 116 w 385"/>
                <a:gd name="T31" fmla="*/ 427 h 428"/>
                <a:gd name="T32" fmla="*/ 155 w 385"/>
                <a:gd name="T33" fmla="*/ 428 h 428"/>
                <a:gd name="T34" fmla="*/ 155 w 385"/>
                <a:gd name="T35" fmla="*/ 428 h 428"/>
                <a:gd name="T36" fmla="*/ 186 w 385"/>
                <a:gd name="T37" fmla="*/ 427 h 428"/>
                <a:gd name="T38" fmla="*/ 212 w 385"/>
                <a:gd name="T39" fmla="*/ 425 h 428"/>
                <a:gd name="T40" fmla="*/ 238 w 385"/>
                <a:gd name="T41" fmla="*/ 421 h 428"/>
                <a:gd name="T42" fmla="*/ 261 w 385"/>
                <a:gd name="T43" fmla="*/ 415 h 428"/>
                <a:gd name="T44" fmla="*/ 282 w 385"/>
                <a:gd name="T45" fmla="*/ 408 h 428"/>
                <a:gd name="T46" fmla="*/ 301 w 385"/>
                <a:gd name="T47" fmla="*/ 399 h 428"/>
                <a:gd name="T48" fmla="*/ 309 w 385"/>
                <a:gd name="T49" fmla="*/ 394 h 428"/>
                <a:gd name="T50" fmla="*/ 318 w 385"/>
                <a:gd name="T51" fmla="*/ 389 h 428"/>
                <a:gd name="T52" fmla="*/ 326 w 385"/>
                <a:gd name="T53" fmla="*/ 383 h 428"/>
                <a:gd name="T54" fmla="*/ 333 w 385"/>
                <a:gd name="T55" fmla="*/ 377 h 428"/>
                <a:gd name="T56" fmla="*/ 339 w 385"/>
                <a:gd name="T57" fmla="*/ 369 h 428"/>
                <a:gd name="T58" fmla="*/ 345 w 385"/>
                <a:gd name="T59" fmla="*/ 362 h 428"/>
                <a:gd name="T60" fmla="*/ 351 w 385"/>
                <a:gd name="T61" fmla="*/ 355 h 428"/>
                <a:gd name="T62" fmla="*/ 356 w 385"/>
                <a:gd name="T63" fmla="*/ 347 h 428"/>
                <a:gd name="T64" fmla="*/ 361 w 385"/>
                <a:gd name="T65" fmla="*/ 337 h 428"/>
                <a:gd name="T66" fmla="*/ 366 w 385"/>
                <a:gd name="T67" fmla="*/ 329 h 428"/>
                <a:gd name="T68" fmla="*/ 373 w 385"/>
                <a:gd name="T69" fmla="*/ 309 h 428"/>
                <a:gd name="T70" fmla="*/ 378 w 385"/>
                <a:gd name="T71" fmla="*/ 287 h 428"/>
                <a:gd name="T72" fmla="*/ 382 w 385"/>
                <a:gd name="T73" fmla="*/ 264 h 428"/>
                <a:gd name="T74" fmla="*/ 384 w 385"/>
                <a:gd name="T75" fmla="*/ 239 h 428"/>
                <a:gd name="T76" fmla="*/ 385 w 385"/>
                <a:gd name="T77" fmla="*/ 211 h 428"/>
                <a:gd name="T78" fmla="*/ 385 w 385"/>
                <a:gd name="T79" fmla="*/ 211 h 428"/>
                <a:gd name="T80" fmla="*/ 384 w 385"/>
                <a:gd name="T81" fmla="*/ 187 h 428"/>
                <a:gd name="T82" fmla="*/ 381 w 385"/>
                <a:gd name="T83" fmla="*/ 164 h 428"/>
                <a:gd name="T84" fmla="*/ 377 w 385"/>
                <a:gd name="T85" fmla="*/ 143 h 428"/>
                <a:gd name="T86" fmla="*/ 371 w 385"/>
                <a:gd name="T87" fmla="*/ 122 h 428"/>
                <a:gd name="T88" fmla="*/ 363 w 385"/>
                <a:gd name="T89" fmla="*/ 104 h 428"/>
                <a:gd name="T90" fmla="*/ 352 w 385"/>
                <a:gd name="T91" fmla="*/ 86 h 428"/>
                <a:gd name="T92" fmla="*/ 341 w 385"/>
                <a:gd name="T93" fmla="*/ 71 h 428"/>
                <a:gd name="T94" fmla="*/ 328 w 385"/>
                <a:gd name="T95" fmla="*/ 57 h 428"/>
                <a:gd name="T96" fmla="*/ 314 w 385"/>
                <a:gd name="T97" fmla="*/ 43 h 428"/>
                <a:gd name="T98" fmla="*/ 297 w 385"/>
                <a:gd name="T99" fmla="*/ 32 h 428"/>
                <a:gd name="T100" fmla="*/ 280 w 385"/>
                <a:gd name="T101" fmla="*/ 23 h 428"/>
                <a:gd name="T102" fmla="*/ 260 w 385"/>
                <a:gd name="T103" fmla="*/ 14 h 428"/>
                <a:gd name="T104" fmla="*/ 240 w 385"/>
                <a:gd name="T105" fmla="*/ 8 h 428"/>
                <a:gd name="T106" fmla="*/ 218 w 385"/>
                <a:gd name="T107" fmla="*/ 4 h 428"/>
                <a:gd name="T108" fmla="*/ 195 w 385"/>
                <a:gd name="T109" fmla="*/ 1 h 428"/>
                <a:gd name="T110" fmla="*/ 171 w 385"/>
                <a:gd name="T111" fmla="*/ 0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5" h="428">
                  <a:moveTo>
                    <a:pt x="171" y="0"/>
                  </a:moveTo>
                  <a:lnTo>
                    <a:pt x="171" y="0"/>
                  </a:lnTo>
                  <a:lnTo>
                    <a:pt x="150" y="1"/>
                  </a:lnTo>
                  <a:lnTo>
                    <a:pt x="129" y="2"/>
                  </a:lnTo>
                  <a:lnTo>
                    <a:pt x="106" y="4"/>
                  </a:lnTo>
                  <a:lnTo>
                    <a:pt x="83" y="7"/>
                  </a:lnTo>
                  <a:lnTo>
                    <a:pt x="60" y="10"/>
                  </a:lnTo>
                  <a:lnTo>
                    <a:pt x="39" y="14"/>
                  </a:lnTo>
                  <a:lnTo>
                    <a:pt x="18" y="20"/>
                  </a:lnTo>
                  <a:lnTo>
                    <a:pt x="0" y="26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15" y="418"/>
                  </a:lnTo>
                  <a:lnTo>
                    <a:pt x="34" y="420"/>
                  </a:lnTo>
                  <a:lnTo>
                    <a:pt x="73" y="424"/>
                  </a:lnTo>
                  <a:lnTo>
                    <a:pt x="116" y="427"/>
                  </a:lnTo>
                  <a:lnTo>
                    <a:pt x="155" y="428"/>
                  </a:lnTo>
                  <a:lnTo>
                    <a:pt x="155" y="428"/>
                  </a:lnTo>
                  <a:lnTo>
                    <a:pt x="186" y="427"/>
                  </a:lnTo>
                  <a:lnTo>
                    <a:pt x="212" y="425"/>
                  </a:lnTo>
                  <a:lnTo>
                    <a:pt x="238" y="421"/>
                  </a:lnTo>
                  <a:lnTo>
                    <a:pt x="261" y="415"/>
                  </a:lnTo>
                  <a:lnTo>
                    <a:pt x="282" y="408"/>
                  </a:lnTo>
                  <a:lnTo>
                    <a:pt x="301" y="399"/>
                  </a:lnTo>
                  <a:lnTo>
                    <a:pt x="309" y="394"/>
                  </a:lnTo>
                  <a:lnTo>
                    <a:pt x="318" y="389"/>
                  </a:lnTo>
                  <a:lnTo>
                    <a:pt x="326" y="383"/>
                  </a:lnTo>
                  <a:lnTo>
                    <a:pt x="333" y="377"/>
                  </a:lnTo>
                  <a:lnTo>
                    <a:pt x="339" y="369"/>
                  </a:lnTo>
                  <a:lnTo>
                    <a:pt x="345" y="362"/>
                  </a:lnTo>
                  <a:lnTo>
                    <a:pt x="351" y="355"/>
                  </a:lnTo>
                  <a:lnTo>
                    <a:pt x="356" y="347"/>
                  </a:lnTo>
                  <a:lnTo>
                    <a:pt x="361" y="337"/>
                  </a:lnTo>
                  <a:lnTo>
                    <a:pt x="366" y="329"/>
                  </a:lnTo>
                  <a:lnTo>
                    <a:pt x="373" y="309"/>
                  </a:lnTo>
                  <a:lnTo>
                    <a:pt x="378" y="287"/>
                  </a:lnTo>
                  <a:lnTo>
                    <a:pt x="382" y="264"/>
                  </a:lnTo>
                  <a:lnTo>
                    <a:pt x="384" y="239"/>
                  </a:lnTo>
                  <a:lnTo>
                    <a:pt x="385" y="211"/>
                  </a:lnTo>
                  <a:lnTo>
                    <a:pt x="385" y="211"/>
                  </a:lnTo>
                  <a:lnTo>
                    <a:pt x="384" y="187"/>
                  </a:lnTo>
                  <a:lnTo>
                    <a:pt x="381" y="164"/>
                  </a:lnTo>
                  <a:lnTo>
                    <a:pt x="377" y="143"/>
                  </a:lnTo>
                  <a:lnTo>
                    <a:pt x="371" y="122"/>
                  </a:lnTo>
                  <a:lnTo>
                    <a:pt x="363" y="104"/>
                  </a:lnTo>
                  <a:lnTo>
                    <a:pt x="352" y="86"/>
                  </a:lnTo>
                  <a:lnTo>
                    <a:pt x="341" y="71"/>
                  </a:lnTo>
                  <a:lnTo>
                    <a:pt x="328" y="57"/>
                  </a:lnTo>
                  <a:lnTo>
                    <a:pt x="314" y="43"/>
                  </a:lnTo>
                  <a:lnTo>
                    <a:pt x="297" y="32"/>
                  </a:lnTo>
                  <a:lnTo>
                    <a:pt x="280" y="23"/>
                  </a:lnTo>
                  <a:lnTo>
                    <a:pt x="260" y="14"/>
                  </a:lnTo>
                  <a:lnTo>
                    <a:pt x="240" y="8"/>
                  </a:lnTo>
                  <a:lnTo>
                    <a:pt x="218" y="4"/>
                  </a:lnTo>
                  <a:lnTo>
                    <a:pt x="195" y="1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8529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49" r:id="rId7"/>
    <p:sldLayoutId id="2147483660" r:id="rId8"/>
    <p:sldLayoutId id="2147483676" r:id="rId9"/>
    <p:sldLayoutId id="2147483677" r:id="rId10"/>
    <p:sldLayoutId id="2147483651" r:id="rId11"/>
    <p:sldLayoutId id="2147483672" r:id="rId12"/>
    <p:sldLayoutId id="2147483663" r:id="rId13"/>
    <p:sldLayoutId id="2147483673" r:id="rId14"/>
    <p:sldLayoutId id="2147483664" r:id="rId15"/>
    <p:sldLayoutId id="2147483674" r:id="rId16"/>
    <p:sldLayoutId id="2147483665" r:id="rId17"/>
    <p:sldLayoutId id="2147483675" r:id="rId18"/>
    <p:sldLayoutId id="2147483650" r:id="rId19"/>
    <p:sldLayoutId id="2147483679" r:id="rId20"/>
    <p:sldLayoutId id="2147483668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71" r:id="rId27"/>
    <p:sldLayoutId id="2147483667" r:id="rId28"/>
    <p:sldLayoutId id="2147483669" r:id="rId29"/>
    <p:sldLayoutId id="2147483655" r:id="rId30"/>
    <p:sldLayoutId id="2147483670" r:id="rId3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28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914400" rtl="0" eaLnBrk="1" latinLnBrk="0" hangingPunct="1">
        <a:spcBef>
          <a:spcPct val="20000"/>
        </a:spcBef>
        <a:buClr>
          <a:schemeClr val="tx2"/>
        </a:buClr>
        <a:buSzPct val="120000"/>
        <a:buFont typeface="Verdana" pitchFamily="34" charset="0"/>
        <a:buChar char="_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22000" indent="-216000" algn="l" defTabSz="914400" rtl="0" eaLnBrk="1" latinLnBrk="0" hangingPunct="1">
        <a:spcBef>
          <a:spcPct val="20000"/>
        </a:spcBef>
        <a:buClr>
          <a:schemeClr val="tx2"/>
        </a:buClr>
        <a:buSzPct val="12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198000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00000" indent="-180000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180000" algn="l" defTabSz="914400" rtl="0" eaLnBrk="1" latinLnBrk="0" hangingPunct="1">
        <a:spcBef>
          <a:spcPct val="20000"/>
        </a:spcBef>
        <a:buClr>
          <a:schemeClr val="tx2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nip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.png"/><Relationship Id="rId4" Type="http://schemas.openxmlformats.org/officeDocument/2006/relationships/hyperlink" Target="https://dev.twitter.com/rest/public/rate-limits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sentiment140.com/for-students/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jpg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.jpg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SentimentTM</a:t>
            </a:r>
            <a:r>
              <a:rPr lang="en-GB" dirty="0" smtClean="0"/>
              <a:t> Project</a:t>
            </a:r>
            <a:endParaRPr lang="en-GB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  <p:sp>
        <p:nvSpPr>
          <p:cNvPr id="18" name="Subtitle 1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100" dirty="0"/>
              <a:t>Sentiment Analysis </a:t>
            </a:r>
            <a:r>
              <a:rPr lang="en-GB" dirty="0" smtClean="0"/>
              <a:t>Twitter Travel </a:t>
            </a:r>
            <a:r>
              <a:rPr lang="en-GB" dirty="0"/>
              <a:t>Destination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9" b="124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030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API, Tweets Data</a:t>
            </a:r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dirty="0" smtClean="0"/>
              <a:t>Twitter API</a:t>
            </a:r>
          </a:p>
          <a:p>
            <a:pPr lvl="1"/>
            <a:r>
              <a:rPr lang="en-US" sz="1400" dirty="0" smtClean="0"/>
              <a:t>Free developer API vs. paid enterprise </a:t>
            </a:r>
            <a:r>
              <a:rPr lang="en-US" sz="1400" dirty="0"/>
              <a:t>API (GNIP, </a:t>
            </a:r>
            <a:r>
              <a:rPr lang="en-US" sz="1400" dirty="0">
                <a:hlinkClick r:id="rId3"/>
              </a:rPr>
              <a:t>https://gnip.com</a:t>
            </a:r>
            <a:r>
              <a:rPr lang="en-US" sz="1400" dirty="0" smtClean="0">
                <a:hlinkClick r:id="rId3"/>
              </a:rPr>
              <a:t>/</a:t>
            </a:r>
            <a:r>
              <a:rPr lang="en-US" sz="1400" dirty="0" smtClean="0"/>
              <a:t>)</a:t>
            </a:r>
          </a:p>
          <a:p>
            <a:pPr lvl="1"/>
            <a:r>
              <a:rPr lang="en-US" sz="1400" dirty="0" smtClean="0"/>
              <a:t>REST API vs. Streaming API</a:t>
            </a:r>
          </a:p>
          <a:p>
            <a:pPr lvl="1"/>
            <a:r>
              <a:rPr lang="en-US" sz="1400" dirty="0" smtClean="0"/>
              <a:t>REST API rate limit </a:t>
            </a:r>
            <a:r>
              <a:rPr lang="en-US" sz="1400" dirty="0"/>
              <a:t>(Ref: </a:t>
            </a:r>
            <a:r>
              <a:rPr lang="en-US" sz="1400" dirty="0">
                <a:hlinkClick r:id="rId4"/>
              </a:rPr>
              <a:t>https://</a:t>
            </a:r>
            <a:r>
              <a:rPr lang="en-US" sz="1400" dirty="0" smtClean="0">
                <a:hlinkClick r:id="rId4"/>
              </a:rPr>
              <a:t>dev.twitter.com/rest/public/rate-limits</a:t>
            </a:r>
            <a:r>
              <a:rPr lang="en-US" sz="1400" dirty="0" smtClean="0"/>
              <a:t>)</a:t>
            </a:r>
          </a:p>
          <a:p>
            <a:pPr lvl="2"/>
            <a:r>
              <a:rPr lang="en-US" sz="1400" dirty="0"/>
              <a:t>GET </a:t>
            </a:r>
            <a:r>
              <a:rPr lang="en-US" sz="1400" dirty="0" smtClean="0"/>
              <a:t>search/tweets: 450 requests / 15-min</a:t>
            </a:r>
          </a:p>
          <a:p>
            <a:pPr lvl="2"/>
            <a:r>
              <a:rPr lang="en-US" sz="1400" dirty="0"/>
              <a:t>GET </a:t>
            </a:r>
            <a:r>
              <a:rPr lang="en-US" sz="1400" dirty="0" smtClean="0"/>
              <a:t>users/lookup: 300 requests / 15-min</a:t>
            </a:r>
          </a:p>
          <a:p>
            <a:pPr lvl="2"/>
            <a:r>
              <a:rPr lang="en-US" sz="1400" dirty="0"/>
              <a:t>GET </a:t>
            </a:r>
            <a:r>
              <a:rPr lang="en-US" sz="1400" dirty="0" smtClean="0"/>
              <a:t>statuses/</a:t>
            </a:r>
            <a:r>
              <a:rPr lang="en-US" sz="1400" dirty="0" err="1" smtClean="0"/>
              <a:t>user_timeline</a:t>
            </a:r>
            <a:r>
              <a:rPr lang="en-US" sz="1400" dirty="0" smtClean="0"/>
              <a:t>: </a:t>
            </a:r>
            <a:r>
              <a:rPr lang="en-IE" sz="1400" dirty="0" smtClean="0"/>
              <a:t>1500 request / 15-min (max 3,200 tweets)</a:t>
            </a:r>
          </a:p>
          <a:p>
            <a:pPr lvl="2"/>
            <a:endParaRPr lang="en-US" sz="1400" dirty="0"/>
          </a:p>
          <a:p>
            <a:pPr lvl="2"/>
            <a:r>
              <a:rPr lang="en-US" sz="1400" dirty="0" smtClean="0"/>
              <a:t>200k tweets / 8 hours</a:t>
            </a:r>
          </a:p>
          <a:p>
            <a:pPr lvl="2"/>
            <a:r>
              <a:rPr lang="en-US" sz="1400" dirty="0" smtClean="0"/>
              <a:t>7-10 days in the past (not officially confirmed by Twitter)</a:t>
            </a:r>
          </a:p>
          <a:p>
            <a:endParaRPr lang="en-US" sz="1600" dirty="0"/>
          </a:p>
          <a:p>
            <a:r>
              <a:rPr lang="en-US" sz="1600" b="1" dirty="0" smtClean="0"/>
              <a:t>Python package: </a:t>
            </a:r>
            <a:r>
              <a:rPr lang="en-US" sz="1600" b="1" dirty="0" err="1" smtClean="0"/>
              <a:t>tweepy</a:t>
            </a:r>
            <a:r>
              <a:rPr lang="en-US" sz="1600" b="1" dirty="0" smtClean="0"/>
              <a:t> v3.5.0</a:t>
            </a:r>
          </a:p>
          <a:p>
            <a:pPr lvl="1"/>
            <a:r>
              <a:rPr lang="en-US" sz="1400" dirty="0" smtClean="0"/>
              <a:t>Twitter account </a:t>
            </a:r>
            <a:r>
              <a:rPr lang="en-US" sz="1400" dirty="0" smtClean="0">
                <a:sym typeface="Wingdings" panose="05000000000000000000" pitchFamily="2" charset="2"/>
              </a:rPr>
              <a:t> Twitter app + key  Authorization  Query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Automatically pause and wait when reaching request limit</a:t>
            </a:r>
          </a:p>
          <a:p>
            <a:pPr lvl="1"/>
            <a:r>
              <a:rPr lang="en-US" sz="1400" dirty="0" smtClean="0">
                <a:sym typeface="Wingdings" panose="05000000000000000000" pitchFamily="2" charset="2"/>
              </a:rPr>
              <a:t>Support REST and Streaming APIs, return JSON format</a:t>
            </a:r>
            <a:endParaRPr lang="en-IE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Twitter API and Python package </a:t>
            </a:r>
            <a:r>
              <a:rPr lang="en-US" dirty="0" err="1" smtClean="0"/>
              <a:t>tweepy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68"/>
          <a:stretch/>
        </p:blipFill>
        <p:spPr>
          <a:xfrm>
            <a:off x="8809967" y="3952632"/>
            <a:ext cx="1980220" cy="19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5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API, Tweets Data</a:t>
            </a:r>
            <a:endParaRPr lang="en-I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Twitter data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07670" y="1512041"/>
            <a:ext cx="4798721" cy="46803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06000" indent="-306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20000"/>
              <a:buFont typeface="Verdana" pitchFamily="34" charset="0"/>
              <a:buChar char="_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216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98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18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smtClean="0"/>
              <a:t>Data including</a:t>
            </a:r>
          </a:p>
          <a:p>
            <a:pPr lvl="1"/>
            <a:r>
              <a:rPr lang="en-US" sz="1400" dirty="0" smtClean="0"/>
              <a:t>Tweet (text, 140 characters)</a:t>
            </a:r>
          </a:p>
          <a:p>
            <a:pPr lvl="1"/>
            <a:r>
              <a:rPr lang="en-US" sz="1400" dirty="0" smtClean="0"/>
              <a:t>Profile picture (image)</a:t>
            </a:r>
          </a:p>
          <a:p>
            <a:pPr lvl="1"/>
            <a:r>
              <a:rPr lang="en-US" sz="1400" dirty="0"/>
              <a:t>Some user information (</a:t>
            </a:r>
            <a:r>
              <a:rPr lang="en-US" sz="1400" dirty="0" smtClean="0"/>
              <a:t>text, location, self-description, etc.)</a:t>
            </a:r>
          </a:p>
          <a:p>
            <a:pPr lvl="1"/>
            <a:r>
              <a:rPr lang="en-US" sz="1400" dirty="0" smtClean="0"/>
              <a:t>Account information (number of followers, following, etc.)</a:t>
            </a:r>
            <a:endParaRPr lang="en-US" sz="1400" dirty="0"/>
          </a:p>
          <a:p>
            <a:endParaRPr lang="en-US" sz="1600" b="1" dirty="0" smtClean="0"/>
          </a:p>
          <a:p>
            <a:r>
              <a:rPr lang="en-US" sz="1600" b="1" dirty="0" smtClean="0"/>
              <a:t>Pros</a:t>
            </a:r>
          </a:p>
          <a:p>
            <a:pPr lvl="1"/>
            <a:r>
              <a:rPr lang="en-US" sz="1400" dirty="0" smtClean="0"/>
              <a:t>Tons of free data</a:t>
            </a:r>
          </a:p>
          <a:p>
            <a:pPr lvl="1"/>
            <a:r>
              <a:rPr lang="en-US" sz="1400" dirty="0" smtClean="0"/>
              <a:t>Can access other accounts, no need to be their friends</a:t>
            </a:r>
          </a:p>
          <a:p>
            <a:endParaRPr lang="en-US" sz="1600" b="1" dirty="0" smtClean="0"/>
          </a:p>
          <a:p>
            <a:r>
              <a:rPr lang="en-US" sz="1600" b="1" dirty="0" smtClean="0"/>
              <a:t>Cons</a:t>
            </a:r>
          </a:p>
          <a:p>
            <a:pPr lvl="1"/>
            <a:r>
              <a:rPr lang="en-US" sz="1400" dirty="0" smtClean="0"/>
              <a:t>No gender, no birthday, no country</a:t>
            </a:r>
          </a:p>
          <a:p>
            <a:pPr lvl="1"/>
            <a:r>
              <a:rPr lang="en-US" sz="1400" dirty="0" smtClean="0"/>
              <a:t>Location is free text, some are unreal</a:t>
            </a:r>
          </a:p>
          <a:p>
            <a:pPr lvl="1"/>
            <a:r>
              <a:rPr lang="en-US" sz="1400" dirty="0" smtClean="0"/>
              <a:t>Spamming accounts</a:t>
            </a:r>
            <a:endParaRPr lang="en-IE" sz="1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31100" t="21651" r="31691" b="2751"/>
          <a:stretch/>
        </p:blipFill>
        <p:spPr>
          <a:xfrm>
            <a:off x="7247804" y="1379082"/>
            <a:ext cx="3876841" cy="44306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85" y="1404400"/>
            <a:ext cx="1914525" cy="304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256980" y="4176191"/>
            <a:ext cx="1429569" cy="1672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" name="TextBox 2"/>
          <p:cNvSpPr txBox="1"/>
          <p:nvPr/>
        </p:nvSpPr>
        <p:spPr>
          <a:xfrm>
            <a:off x="5441951" y="4343401"/>
            <a:ext cx="10801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800" dirty="0" smtClean="0">
                <a:solidFill>
                  <a:srgbClr val="FF0000"/>
                </a:solidFill>
              </a:rPr>
              <a:t>Enterprise API</a:t>
            </a:r>
            <a:endParaRPr lang="en-IE" sz="800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76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API, Tweets Data</a:t>
            </a:r>
            <a:endParaRPr lang="en-IE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670" y="1512041"/>
            <a:ext cx="7153567" cy="4276616"/>
          </a:xfrm>
        </p:spPr>
        <p:txBody>
          <a:bodyPr/>
          <a:lstStyle/>
          <a:p>
            <a:r>
              <a:rPr lang="en-US" sz="1600" b="1" dirty="0" smtClean="0"/>
              <a:t>Tweets related to London (187k)</a:t>
            </a:r>
          </a:p>
          <a:p>
            <a:pPr lvl="1"/>
            <a:r>
              <a:rPr lang="en-US" sz="1400" dirty="0"/>
              <a:t>Tweet language: </a:t>
            </a:r>
            <a:r>
              <a:rPr lang="en-US" sz="1400" dirty="0" err="1"/>
              <a:t>en</a:t>
            </a:r>
            <a:r>
              <a:rPr lang="en-US" sz="1400" dirty="0"/>
              <a:t> (94%), </a:t>
            </a:r>
            <a:r>
              <a:rPr lang="en-US" sz="1400" dirty="0" err="1"/>
              <a:t>es</a:t>
            </a:r>
            <a:r>
              <a:rPr lang="en-US" sz="1400" dirty="0"/>
              <a:t> (0.4%), de (0.4%), </a:t>
            </a:r>
            <a:r>
              <a:rPr lang="en-US" sz="1400" dirty="0" err="1"/>
              <a:t>fr</a:t>
            </a:r>
            <a:r>
              <a:rPr lang="en-US" sz="1400" dirty="0"/>
              <a:t> (0.3</a:t>
            </a:r>
            <a:r>
              <a:rPr lang="en-US" sz="1400" dirty="0" smtClean="0"/>
              <a:t>%)</a:t>
            </a:r>
          </a:p>
          <a:p>
            <a:pPr lvl="1"/>
            <a:r>
              <a:rPr lang="en-US" sz="1400" dirty="0" smtClean="0"/>
              <a:t>Retweeted: 53%</a:t>
            </a:r>
          </a:p>
          <a:p>
            <a:pPr lvl="1"/>
            <a:r>
              <a:rPr lang="en-US" sz="1400" dirty="0" smtClean="0"/>
              <a:t>Geo-location information: 3.1%</a:t>
            </a:r>
          </a:p>
          <a:p>
            <a:pPr lvl="1"/>
            <a:r>
              <a:rPr lang="en-US" sz="1400" dirty="0" smtClean="0"/>
              <a:t>Useful tweets: 37% (69k)</a:t>
            </a:r>
          </a:p>
          <a:p>
            <a:pPr marL="306000" lvl="1" indent="0">
              <a:buNone/>
            </a:pPr>
            <a:endParaRPr lang="en-US" sz="1400" dirty="0" smtClean="0"/>
          </a:p>
          <a:p>
            <a:r>
              <a:rPr lang="en-US" sz="1600" b="1" dirty="0" smtClean="0"/>
              <a:t>Accounts (105k)</a:t>
            </a:r>
            <a:endParaRPr lang="en-US" sz="1600" b="1" dirty="0"/>
          </a:p>
          <a:p>
            <a:pPr lvl="1"/>
            <a:r>
              <a:rPr lang="en-US" sz="1400" dirty="0" smtClean="0"/>
              <a:t>Account language: </a:t>
            </a:r>
            <a:r>
              <a:rPr lang="en-US" sz="1400" dirty="0" err="1" smtClean="0"/>
              <a:t>en</a:t>
            </a:r>
            <a:r>
              <a:rPr lang="en-US" sz="1400" dirty="0" smtClean="0"/>
              <a:t> (84%), </a:t>
            </a:r>
            <a:r>
              <a:rPr lang="en-US" sz="1400" dirty="0" err="1" smtClean="0"/>
              <a:t>es</a:t>
            </a:r>
            <a:r>
              <a:rPr lang="en-US" sz="1400" dirty="0" smtClean="0"/>
              <a:t> (4%), de (1%), </a:t>
            </a:r>
            <a:r>
              <a:rPr lang="en-US" sz="1400" dirty="0" err="1" smtClean="0"/>
              <a:t>fr</a:t>
            </a:r>
            <a:r>
              <a:rPr lang="en-US" sz="1400" dirty="0" smtClean="0"/>
              <a:t> (1.6%)</a:t>
            </a:r>
            <a:endParaRPr lang="en-US" sz="1400" dirty="0"/>
          </a:p>
          <a:p>
            <a:pPr lvl="1"/>
            <a:r>
              <a:rPr lang="en-US" sz="1400" dirty="0" smtClean="0"/>
              <a:t>Having user description: 12%</a:t>
            </a:r>
          </a:p>
          <a:p>
            <a:pPr lvl="1"/>
            <a:r>
              <a:rPr lang="en-US" sz="1400" dirty="0" smtClean="0"/>
              <a:t>User profile image changed: 98%</a:t>
            </a:r>
          </a:p>
          <a:p>
            <a:pPr lvl="1"/>
            <a:r>
              <a:rPr lang="en-US" sz="1400" dirty="0" smtClean="0"/>
              <a:t>Useful accounts: 36% (38k)</a:t>
            </a:r>
          </a:p>
          <a:p>
            <a:endParaRPr lang="en-US" sz="1600" b="1" dirty="0"/>
          </a:p>
          <a:p>
            <a:pPr marL="0" indent="0">
              <a:buNone/>
            </a:pPr>
            <a:r>
              <a:rPr lang="en-US" sz="1600" b="1" dirty="0" smtClean="0">
                <a:sym typeface="Wingdings" panose="05000000000000000000" pitchFamily="2" charset="2"/>
              </a:rPr>
              <a:t> </a:t>
            </a:r>
            <a:r>
              <a:rPr lang="en-US" sz="1600" b="1" dirty="0" smtClean="0"/>
              <a:t>Losing </a:t>
            </a:r>
            <a:r>
              <a:rPr lang="en-US" sz="1600" b="1" dirty="0" smtClean="0">
                <a:solidFill>
                  <a:srgbClr val="FF0000"/>
                </a:solidFill>
              </a:rPr>
              <a:t>63%</a:t>
            </a:r>
            <a:r>
              <a:rPr lang="en-US" sz="1600" b="1" dirty="0" smtClean="0"/>
              <a:t> of tweets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Twitter data, some statistics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7993285" y="2830167"/>
            <a:ext cx="2566641" cy="1080718"/>
          </a:xfrm>
          <a:prstGeom prst="rect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noProof="0" dirty="0" smtClean="0"/>
              <a:t>Keep English tweets</a:t>
            </a:r>
          </a:p>
          <a:p>
            <a:pPr algn="ctr"/>
            <a:r>
              <a:rPr lang="en-US" sz="1400" dirty="0"/>
              <a:t>Remove </a:t>
            </a:r>
            <a:r>
              <a:rPr lang="en-US" sz="1400" dirty="0" smtClean="0"/>
              <a:t>duplicate</a:t>
            </a:r>
            <a:endParaRPr lang="en-US" sz="1400" dirty="0"/>
          </a:p>
          <a:p>
            <a:pPr algn="ctr"/>
            <a:r>
              <a:rPr lang="en-US" sz="1400" dirty="0" smtClean="0"/>
              <a:t>Remove retweeted</a:t>
            </a:r>
            <a:endParaRPr lang="en-US" sz="1400" dirty="0"/>
          </a:p>
        </p:txBody>
      </p:sp>
      <p:sp>
        <p:nvSpPr>
          <p:cNvPr id="10" name="Oval 9"/>
          <p:cNvSpPr/>
          <p:nvPr/>
        </p:nvSpPr>
        <p:spPr>
          <a:xfrm>
            <a:off x="8019256" y="1223863"/>
            <a:ext cx="2514700" cy="1201912"/>
          </a:xfrm>
          <a:prstGeom prst="ellipse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187k tweets</a:t>
            </a:r>
          </a:p>
          <a:p>
            <a:pPr algn="ctr"/>
            <a:r>
              <a:rPr lang="en-US" sz="1400" dirty="0"/>
              <a:t>105k </a:t>
            </a:r>
            <a:r>
              <a:rPr lang="en-US" sz="1400" dirty="0" smtClean="0"/>
              <a:t>accounts</a:t>
            </a:r>
            <a:endParaRPr lang="en-IE" sz="1400" dirty="0"/>
          </a:p>
        </p:txBody>
      </p:sp>
      <p:sp>
        <p:nvSpPr>
          <p:cNvPr id="11" name="Oval 10"/>
          <p:cNvSpPr/>
          <p:nvPr/>
        </p:nvSpPr>
        <p:spPr>
          <a:xfrm>
            <a:off x="8019255" y="4315277"/>
            <a:ext cx="2514700" cy="1201912"/>
          </a:xfrm>
          <a:prstGeom prst="ellipse">
            <a:avLst/>
          </a:prstGeom>
          <a:ln w="127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 smtClean="0"/>
              <a:t>69k tweets</a:t>
            </a:r>
          </a:p>
          <a:p>
            <a:pPr algn="ctr"/>
            <a:r>
              <a:rPr lang="en-US" sz="1400" dirty="0" smtClean="0"/>
              <a:t>38k accounts</a:t>
            </a:r>
            <a:endParaRPr lang="en-IE" sz="1400" dirty="0"/>
          </a:p>
        </p:txBody>
      </p:sp>
      <p:cxnSp>
        <p:nvCxnSpPr>
          <p:cNvPr id="13" name="Straight Arrow Connector 12"/>
          <p:cNvCxnSpPr>
            <a:stCxn id="10" idx="4"/>
            <a:endCxn id="8" idx="0"/>
          </p:cNvCxnSpPr>
          <p:nvPr/>
        </p:nvCxnSpPr>
        <p:spPr>
          <a:xfrm>
            <a:off x="9276606" y="2425775"/>
            <a:ext cx="0" cy="40439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9276605" y="3910885"/>
            <a:ext cx="0" cy="404392"/>
          </a:xfrm>
          <a:prstGeom prst="straightConnector1">
            <a:avLst/>
          </a:prstGeom>
          <a:ln w="95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61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API, Tweets Data</a:t>
            </a:r>
            <a:endParaRPr lang="en-IE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282" t="26953" r="13681" b="14117"/>
          <a:stretch/>
        </p:blipFill>
        <p:spPr>
          <a:xfrm>
            <a:off x="4011597" y="1511895"/>
            <a:ext cx="3285229" cy="2053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Twitter d</a:t>
            </a:r>
            <a:r>
              <a:rPr lang="en-US" dirty="0" smtClean="0"/>
              <a:t>ata, topics clustering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2872" t="26901" r="13382" b="14300"/>
          <a:stretch/>
        </p:blipFill>
        <p:spPr>
          <a:xfrm>
            <a:off x="7681060" y="1511895"/>
            <a:ext cx="3336560" cy="20532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2872" t="26901" r="13973" b="14300"/>
          <a:stretch/>
        </p:blipFill>
        <p:spPr>
          <a:xfrm>
            <a:off x="4011597" y="3822835"/>
            <a:ext cx="3285229" cy="20441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l="32872" t="26901" r="13382" b="14300"/>
          <a:stretch/>
        </p:blipFill>
        <p:spPr>
          <a:xfrm>
            <a:off x="7681061" y="3822835"/>
            <a:ext cx="3336560" cy="2053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Content Placeholder 5"/>
          <p:cNvSpPr txBox="1">
            <a:spLocks/>
          </p:cNvSpPr>
          <p:nvPr/>
        </p:nvSpPr>
        <p:spPr>
          <a:xfrm>
            <a:off x="407670" y="1512041"/>
            <a:ext cx="3465490" cy="42766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06000" indent="-306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20000"/>
              <a:buFont typeface="Verdana" pitchFamily="34" charset="0"/>
              <a:buChar char="_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2000" indent="-216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2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98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000" indent="-18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1800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 smtClean="0"/>
              <a:t>Vectorize</a:t>
            </a:r>
            <a:r>
              <a:rPr lang="en-US" sz="1600" b="1" dirty="0" smtClean="0"/>
              <a:t> methods</a:t>
            </a:r>
          </a:p>
          <a:p>
            <a:pPr lvl="1"/>
            <a:r>
              <a:rPr lang="en-US" sz="1400" dirty="0" smtClean="0"/>
              <a:t>TF-IDF</a:t>
            </a:r>
          </a:p>
          <a:p>
            <a:pPr lvl="1"/>
            <a:r>
              <a:rPr lang="en-US" sz="1400" dirty="0" smtClean="0"/>
              <a:t>Word2Vec (Google word2vec, Stanford </a:t>
            </a:r>
            <a:r>
              <a:rPr lang="en-US" sz="1400" dirty="0" err="1" smtClean="0"/>
              <a:t>GloVe</a:t>
            </a:r>
            <a:r>
              <a:rPr lang="en-US" sz="1400" dirty="0" smtClean="0"/>
              <a:t>)</a:t>
            </a:r>
          </a:p>
          <a:p>
            <a:pPr lvl="1"/>
            <a:endParaRPr lang="en-US" sz="1400" dirty="0"/>
          </a:p>
          <a:p>
            <a:r>
              <a:rPr lang="en-US" sz="1600" b="1" dirty="0" smtClean="0"/>
              <a:t>Clustering methods</a:t>
            </a:r>
          </a:p>
          <a:p>
            <a:pPr lvl="1"/>
            <a:r>
              <a:rPr lang="en-US" sz="1400" dirty="0" smtClean="0"/>
              <a:t>K-means</a:t>
            </a:r>
          </a:p>
          <a:p>
            <a:pPr lvl="1"/>
            <a:r>
              <a:rPr lang="en-US" sz="1400" dirty="0" smtClean="0"/>
              <a:t>LDA</a:t>
            </a:r>
          </a:p>
          <a:p>
            <a:pPr lvl="1"/>
            <a:endParaRPr lang="en-US" sz="1200" dirty="0"/>
          </a:p>
          <a:p>
            <a:r>
              <a:rPr lang="en-US" sz="1600" b="1" dirty="0" smtClean="0"/>
              <a:t>Evaluating methods</a:t>
            </a:r>
          </a:p>
          <a:p>
            <a:pPr lvl="1"/>
            <a:r>
              <a:rPr lang="en-US" sz="1400" dirty="0"/>
              <a:t>Inertia </a:t>
            </a:r>
            <a:r>
              <a:rPr lang="en-US" sz="1400" dirty="0" smtClean="0"/>
              <a:t>(</a:t>
            </a:r>
            <a:r>
              <a:rPr lang="en-US" sz="1400" dirty="0"/>
              <a:t>s</a:t>
            </a:r>
            <a:r>
              <a:rPr lang="en-US" sz="1400" dirty="0" smtClean="0"/>
              <a:t>um </a:t>
            </a:r>
            <a:r>
              <a:rPr lang="en-US" sz="1400" dirty="0"/>
              <a:t>of </a:t>
            </a:r>
            <a:r>
              <a:rPr lang="en-US" sz="1400" dirty="0" smtClean="0"/>
              <a:t>distances)</a:t>
            </a:r>
          </a:p>
          <a:p>
            <a:pPr lvl="1"/>
            <a:r>
              <a:rPr lang="en-US" sz="1400" dirty="0" smtClean="0"/>
              <a:t>Silhouette </a:t>
            </a:r>
            <a:r>
              <a:rPr lang="en-US" sz="1400" dirty="0"/>
              <a:t>score</a:t>
            </a:r>
          </a:p>
          <a:p>
            <a:pPr lvl="1"/>
            <a:r>
              <a:rPr lang="en-US" sz="1400" dirty="0" smtClean="0"/>
              <a:t>Gap statistic</a:t>
            </a:r>
          </a:p>
          <a:p>
            <a:pPr marL="306000" lvl="1" indent="0">
              <a:buNone/>
            </a:pPr>
            <a:endParaRPr lang="en-US" sz="1400" b="1" dirty="0" smtClean="0">
              <a:sym typeface="Wingdings" panose="05000000000000000000" pitchFamily="2" charset="2"/>
            </a:endParaRPr>
          </a:p>
          <a:p>
            <a:pPr marL="0" lvl="1" indent="0">
              <a:buNone/>
            </a:pPr>
            <a:r>
              <a:rPr lang="en-US" sz="1600" b="1" dirty="0" smtClean="0">
                <a:sym typeface="Wingdings" panose="05000000000000000000" pitchFamily="2" charset="2"/>
              </a:rPr>
              <a:t> Clusters are not stable</a:t>
            </a:r>
          </a:p>
        </p:txBody>
      </p:sp>
    </p:spTree>
    <p:extLst>
      <p:ext uri="{BB962C8B-B14F-4D97-AF65-F5344CB8AC3E}">
        <p14:creationId xmlns:p14="http://schemas.microsoft.com/office/powerpoint/2010/main" val="203648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Project Pipeline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93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Pipeline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Select a city and go with the pipeline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sp>
        <p:nvSpPr>
          <p:cNvPr id="30" name="Rectangle 29"/>
          <p:cNvSpPr/>
          <p:nvPr/>
        </p:nvSpPr>
        <p:spPr>
          <a:xfrm>
            <a:off x="406401" y="1871935"/>
            <a:ext cx="4724438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1643558" y="1511895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Collecting Data</a:t>
            </a:r>
            <a:endParaRPr lang="en-IE" sz="1400" b="1" dirty="0" err="1" smtClean="0"/>
          </a:p>
        </p:txBody>
      </p:sp>
      <p:sp>
        <p:nvSpPr>
          <p:cNvPr id="39" name="Rectangle 38"/>
          <p:cNvSpPr/>
          <p:nvPr/>
        </p:nvSpPr>
        <p:spPr>
          <a:xfrm>
            <a:off x="5604917" y="1871935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55" name="Rectangle 54"/>
          <p:cNvSpPr/>
          <p:nvPr/>
        </p:nvSpPr>
        <p:spPr>
          <a:xfrm>
            <a:off x="8584312" y="1876538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99" name="TextBox 98"/>
          <p:cNvSpPr txBox="1"/>
          <p:nvPr/>
        </p:nvSpPr>
        <p:spPr>
          <a:xfrm>
            <a:off x="5729508" y="1506787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Classifying Models</a:t>
            </a:r>
            <a:endParaRPr lang="en-IE" sz="1400" b="1" dirty="0" err="1" smtClean="0"/>
          </a:p>
        </p:txBody>
      </p:sp>
      <p:sp>
        <p:nvSpPr>
          <p:cNvPr id="100" name="TextBox 99"/>
          <p:cNvSpPr txBox="1"/>
          <p:nvPr/>
        </p:nvSpPr>
        <p:spPr>
          <a:xfrm>
            <a:off x="8711554" y="1514043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/>
              <a:t>Visualizing</a:t>
            </a:r>
            <a:endParaRPr lang="en-IE" sz="1400" b="1" dirty="0" err="1" smtClean="0"/>
          </a:p>
        </p:txBody>
      </p:sp>
      <p:sp>
        <p:nvSpPr>
          <p:cNvPr id="43" name="Right Arrow 42"/>
          <p:cNvSpPr/>
          <p:nvPr/>
        </p:nvSpPr>
        <p:spPr>
          <a:xfrm>
            <a:off x="5178449" y="3451370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44" name="Right Arrow 43"/>
          <p:cNvSpPr/>
          <p:nvPr/>
        </p:nvSpPr>
        <p:spPr>
          <a:xfrm>
            <a:off x="8176662" y="3451370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021819" y="196542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600" b="1" dirty="0" smtClean="0">
                <a:solidFill>
                  <a:srgbClr val="FF0000"/>
                </a:solidFill>
              </a:rPr>
              <a:t>1-2 days</a:t>
            </a:r>
            <a:endParaRPr lang="en-IE" sz="1600" b="1" dirty="0" err="1" smtClean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101491" y="196248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600" b="1" dirty="0" smtClean="0">
                <a:solidFill>
                  <a:srgbClr val="FF0000"/>
                </a:solidFill>
              </a:rPr>
              <a:t>1-2 hours</a:t>
            </a:r>
            <a:endParaRPr lang="en-IE" sz="1600" b="1" dirty="0" err="1" smtClean="0">
              <a:solidFill>
                <a:srgbClr val="FF00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080886" y="1962489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600" b="1" dirty="0" smtClean="0">
                <a:solidFill>
                  <a:srgbClr val="FF0000"/>
                </a:solidFill>
              </a:rPr>
              <a:t>1-2 hours</a:t>
            </a:r>
            <a:endParaRPr lang="en-IE" sz="1600" b="1" dirty="0" err="1" smtClean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5" y="2785814"/>
            <a:ext cx="1068907" cy="7190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60" y="2614875"/>
            <a:ext cx="986796" cy="986796"/>
          </a:xfrm>
          <a:prstGeom prst="rect">
            <a:avLst/>
          </a:prstGeom>
        </p:spPr>
      </p:pic>
      <p:pic>
        <p:nvPicPr>
          <p:cNvPr id="57" name="Picture 56"/>
          <p:cNvPicPr/>
          <p:nvPr/>
        </p:nvPicPr>
        <p:blipFill>
          <a:blip r:embed="rId5"/>
          <a:stretch>
            <a:fillRect/>
          </a:stretch>
        </p:blipFill>
        <p:spPr>
          <a:xfrm>
            <a:off x="2178595" y="3941800"/>
            <a:ext cx="994797" cy="994797"/>
          </a:xfrm>
          <a:prstGeom prst="rect">
            <a:avLst/>
          </a:prstGeom>
        </p:spPr>
      </p:pic>
      <p:pic>
        <p:nvPicPr>
          <p:cNvPr id="58" name="Picture 57"/>
          <p:cNvPicPr/>
          <p:nvPr/>
        </p:nvPicPr>
        <p:blipFill>
          <a:blip r:embed="rId6"/>
          <a:stretch>
            <a:fillRect/>
          </a:stretch>
        </p:blipFill>
        <p:spPr>
          <a:xfrm>
            <a:off x="3620193" y="3941799"/>
            <a:ext cx="994797" cy="99479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2657374" y="4295972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600" b="1" dirty="0" smtClean="0"/>
              <a:t>vs</a:t>
            </a:r>
            <a:endParaRPr lang="en-IE" sz="1600" b="1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2133599" y="3918857"/>
            <a:ext cx="2554515" cy="1049422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79" y="4003708"/>
            <a:ext cx="923081" cy="9230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674" y="2546570"/>
            <a:ext cx="1813716" cy="11975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463" y="2920914"/>
            <a:ext cx="3133870" cy="14713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29" y="2646732"/>
            <a:ext cx="923081" cy="92308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817" y="3656564"/>
            <a:ext cx="1357252" cy="135725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6079021" y="4395684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600" dirty="0" smtClean="0"/>
              <a:t>Gender, Age, Sentiment</a:t>
            </a:r>
            <a:endParaRPr lang="en-IE" sz="1600" dirty="0" err="1" smtClean="0"/>
          </a:p>
        </p:txBody>
      </p:sp>
      <p:sp>
        <p:nvSpPr>
          <p:cNvPr id="2" name="TextBox 1"/>
          <p:cNvSpPr txBox="1"/>
          <p:nvPr/>
        </p:nvSpPr>
        <p:spPr>
          <a:xfrm>
            <a:off x="1764679" y="5013816"/>
            <a:ext cx="3348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IE" sz="1600" dirty="0" smtClean="0"/>
              <a:t>Individual </a:t>
            </a:r>
            <a:r>
              <a:rPr lang="en-IE" sz="1600" dirty="0"/>
              <a:t>vs </a:t>
            </a:r>
            <a:r>
              <a:rPr lang="en-IE" sz="1600" dirty="0" smtClean="0"/>
              <a:t>Organisation</a:t>
            </a:r>
          </a:p>
        </p:txBody>
      </p:sp>
    </p:spTree>
    <p:extLst>
      <p:ext uri="{BB962C8B-B14F-4D97-AF65-F5344CB8AC3E}">
        <p14:creationId xmlns:p14="http://schemas.microsoft.com/office/powerpoint/2010/main" val="268948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Pipeline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Select a city and go with the pipeline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622424" y="2019920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TripAdvisor Web Scrapping</a:t>
            </a:r>
          </a:p>
          <a:p>
            <a:pPr algn="ctr"/>
            <a:r>
              <a:rPr lang="en-US" sz="1100" noProof="0" dirty="0" smtClean="0"/>
              <a:t>(Get tourism locations)</a:t>
            </a:r>
            <a:endParaRPr lang="en-IE" sz="1100" noProof="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622425" y="2925259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Twitter Download</a:t>
            </a:r>
          </a:p>
          <a:p>
            <a:pPr algn="ctr"/>
            <a:r>
              <a:rPr lang="en-US" sz="1100" noProof="0" dirty="0" smtClean="0"/>
              <a:t>(Separate JSON files)</a:t>
            </a:r>
            <a:endParaRPr lang="en-IE" sz="1100" noProof="0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622423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Tweets JSON Convert</a:t>
            </a:r>
          </a:p>
          <a:p>
            <a:pPr algn="ctr"/>
            <a:r>
              <a:rPr lang="en-US" sz="1100" dirty="0" smtClean="0"/>
              <a:t>(Extract and clean JSON)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5217" y="4735937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Tweets Cleansing</a:t>
            </a:r>
          </a:p>
          <a:p>
            <a:pPr algn="ctr"/>
            <a:r>
              <a:rPr lang="en-US" sz="1100" noProof="0" dirty="0" smtClean="0"/>
              <a:t>(Pre-processing text)</a:t>
            </a:r>
            <a:endParaRPr lang="en-IE" sz="1100" noProof="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2901302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Enrich Tweets Data</a:t>
            </a:r>
          </a:p>
          <a:p>
            <a:pPr algn="ctr"/>
            <a:r>
              <a:rPr lang="en-US" sz="1100" dirty="0" smtClean="0"/>
              <a:t>(Get more tweets and profile images)</a:t>
            </a:r>
            <a:endParaRPr lang="en-IE" sz="1100" noProof="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2901301" y="2927172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Account Types Filter</a:t>
            </a:r>
          </a:p>
          <a:p>
            <a:pPr algn="ctr"/>
            <a:r>
              <a:rPr lang="en-US" sz="1100" noProof="0" dirty="0" smtClean="0"/>
              <a:t>(Individual vs. Organization tweets)</a:t>
            </a:r>
            <a:endParaRPr lang="en-IE" sz="1100" noProof="0" dirty="0" err="1" smtClean="0"/>
          </a:p>
        </p:txBody>
      </p:sp>
      <p:cxnSp>
        <p:nvCxnSpPr>
          <p:cNvPr id="17" name="Straight Arrow Connector 16"/>
          <p:cNvCxnSpPr>
            <a:stCxn id="2" idx="2"/>
            <a:endCxn id="11" idx="0"/>
          </p:cNvCxnSpPr>
          <p:nvPr/>
        </p:nvCxnSpPr>
        <p:spPr>
          <a:xfrm>
            <a:off x="1643559" y="2683968"/>
            <a:ext cx="1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12" idx="0"/>
          </p:cNvCxnSpPr>
          <p:nvPr/>
        </p:nvCxnSpPr>
        <p:spPr>
          <a:xfrm flipH="1">
            <a:off x="1643558" y="3589307"/>
            <a:ext cx="2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13" idx="0"/>
          </p:cNvCxnSpPr>
          <p:nvPr/>
        </p:nvCxnSpPr>
        <p:spPr>
          <a:xfrm>
            <a:off x="1643558" y="4494646"/>
            <a:ext cx="2794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3" idx="3"/>
            <a:endCxn id="14" idx="2"/>
          </p:cNvCxnSpPr>
          <p:nvPr/>
        </p:nvCxnSpPr>
        <p:spPr>
          <a:xfrm flipV="1">
            <a:off x="2667486" y="4494646"/>
            <a:ext cx="1254951" cy="5733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5" idx="2"/>
          </p:cNvCxnSpPr>
          <p:nvPr/>
        </p:nvCxnSpPr>
        <p:spPr>
          <a:xfrm flipH="1" flipV="1">
            <a:off x="3922436" y="3591220"/>
            <a:ext cx="1" cy="23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6401" y="1871935"/>
            <a:ext cx="4724438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1643558" y="1511895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Collecting Data</a:t>
            </a:r>
            <a:endParaRPr lang="en-IE" sz="1400" b="1" dirty="0" err="1" smtClean="0"/>
          </a:p>
        </p:txBody>
      </p:sp>
      <p:sp>
        <p:nvSpPr>
          <p:cNvPr id="32" name="Right Arrow 31"/>
          <p:cNvSpPr/>
          <p:nvPr/>
        </p:nvSpPr>
        <p:spPr>
          <a:xfrm rot="5400000">
            <a:off x="1439812" y="1669976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6" name="Rectangle 35"/>
          <p:cNvSpPr/>
          <p:nvPr/>
        </p:nvSpPr>
        <p:spPr>
          <a:xfrm>
            <a:off x="5837521" y="2231975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Gender Model</a:t>
            </a:r>
          </a:p>
          <a:p>
            <a:pPr algn="ctr"/>
            <a:r>
              <a:rPr lang="en-US" sz="1100" noProof="0" dirty="0" smtClean="0"/>
              <a:t>(Male or Female?)</a:t>
            </a:r>
            <a:endParaRPr lang="en-IE" sz="1100" noProof="0" dirty="0" err="1" smtClean="0"/>
          </a:p>
        </p:txBody>
      </p:sp>
      <p:sp>
        <p:nvSpPr>
          <p:cNvPr id="37" name="Rectangle 36"/>
          <p:cNvSpPr/>
          <p:nvPr/>
        </p:nvSpPr>
        <p:spPr>
          <a:xfrm>
            <a:off x="5830902" y="3358931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Age Group Model</a:t>
            </a:r>
          </a:p>
          <a:p>
            <a:pPr algn="ctr"/>
            <a:r>
              <a:rPr lang="en-US" sz="1100" noProof="0" dirty="0" smtClean="0"/>
              <a:t>(How old they are?)</a:t>
            </a:r>
            <a:endParaRPr lang="en-IE" sz="1100" noProof="0" dirty="0" err="1" smtClean="0"/>
          </a:p>
        </p:txBody>
      </p:sp>
      <p:sp>
        <p:nvSpPr>
          <p:cNvPr id="38" name="Rectangle 37"/>
          <p:cNvSpPr/>
          <p:nvPr/>
        </p:nvSpPr>
        <p:spPr>
          <a:xfrm>
            <a:off x="5830900" y="4520255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Sentiment Model</a:t>
            </a:r>
          </a:p>
          <a:p>
            <a:pPr algn="ctr"/>
            <a:r>
              <a:rPr lang="en-US" sz="1100" dirty="0" smtClean="0"/>
              <a:t>(Positive, Negative?)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604917" y="1871935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51" name="Rectangle 50"/>
          <p:cNvSpPr/>
          <p:nvPr/>
        </p:nvSpPr>
        <p:spPr>
          <a:xfrm>
            <a:off x="8813497" y="2019920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Combine Results</a:t>
            </a:r>
          </a:p>
          <a:p>
            <a:pPr algn="ctr"/>
            <a:r>
              <a:rPr lang="en-US" sz="1100" noProof="0" dirty="0" smtClean="0"/>
              <a:t>(Gender + Age + Sentiment)</a:t>
            </a:r>
            <a:endParaRPr lang="en-IE" sz="1100" noProof="0" dirty="0" err="1" smtClean="0"/>
          </a:p>
        </p:txBody>
      </p:sp>
      <p:sp>
        <p:nvSpPr>
          <p:cNvPr id="52" name="Rectangle 51"/>
          <p:cNvSpPr/>
          <p:nvPr/>
        </p:nvSpPr>
        <p:spPr>
          <a:xfrm>
            <a:off x="8813271" y="2927172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Additional Enrich Tweets Data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(Time, Geo info)</a:t>
            </a:r>
            <a:endParaRPr lang="en-IE" sz="1100" noProof="0" dirty="0" err="1" smtClean="0"/>
          </a:p>
        </p:txBody>
      </p:sp>
      <p:sp>
        <p:nvSpPr>
          <p:cNvPr id="53" name="Rectangle 52"/>
          <p:cNvSpPr/>
          <p:nvPr/>
        </p:nvSpPr>
        <p:spPr>
          <a:xfrm>
            <a:off x="8813270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Topics Clustering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(How many topics?)</a:t>
            </a:r>
            <a:endParaRPr lang="en-IE" sz="1100" noProof="0" dirty="0" err="1" smtClean="0"/>
          </a:p>
        </p:txBody>
      </p:sp>
      <p:sp>
        <p:nvSpPr>
          <p:cNvPr id="54" name="Rectangle 53"/>
          <p:cNvSpPr/>
          <p:nvPr/>
        </p:nvSpPr>
        <p:spPr>
          <a:xfrm>
            <a:off x="8813269" y="4735937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Tableau Dashboard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(Business questions?)</a:t>
            </a:r>
            <a:endParaRPr lang="en-IE" sz="1100" noProof="0" dirty="0" err="1" smtClean="0"/>
          </a:p>
        </p:txBody>
      </p:sp>
      <p:sp>
        <p:nvSpPr>
          <p:cNvPr id="55" name="Rectangle 54"/>
          <p:cNvSpPr/>
          <p:nvPr/>
        </p:nvSpPr>
        <p:spPr>
          <a:xfrm>
            <a:off x="8584312" y="1876538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cxnSp>
        <p:nvCxnSpPr>
          <p:cNvPr id="62" name="Elbow Connector 61"/>
          <p:cNvCxnSpPr>
            <a:stCxn id="37" idx="3"/>
            <a:endCxn id="51" idx="1"/>
          </p:cNvCxnSpPr>
          <p:nvPr/>
        </p:nvCxnSpPr>
        <p:spPr>
          <a:xfrm flipV="1">
            <a:off x="7873171" y="2351944"/>
            <a:ext cx="940326" cy="13390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6" idx="3"/>
          </p:cNvCxnSpPr>
          <p:nvPr/>
        </p:nvCxnSpPr>
        <p:spPr>
          <a:xfrm>
            <a:off x="7879790" y="2563999"/>
            <a:ext cx="46354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8" idx="3"/>
          </p:cNvCxnSpPr>
          <p:nvPr/>
        </p:nvCxnSpPr>
        <p:spPr>
          <a:xfrm flipV="1">
            <a:off x="7873169" y="3690955"/>
            <a:ext cx="470165" cy="1161324"/>
          </a:xfrm>
          <a:prstGeom prst="bentConnector2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15" idx="3"/>
            <a:endCxn id="36" idx="1"/>
          </p:cNvCxnSpPr>
          <p:nvPr/>
        </p:nvCxnSpPr>
        <p:spPr>
          <a:xfrm flipV="1">
            <a:off x="4943570" y="2563999"/>
            <a:ext cx="893951" cy="69519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15" idx="3"/>
            <a:endCxn id="37" idx="1"/>
          </p:cNvCxnSpPr>
          <p:nvPr/>
        </p:nvCxnSpPr>
        <p:spPr>
          <a:xfrm>
            <a:off x="4943570" y="3259196"/>
            <a:ext cx="887332" cy="43175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15" idx="3"/>
            <a:endCxn id="38" idx="1"/>
          </p:cNvCxnSpPr>
          <p:nvPr/>
        </p:nvCxnSpPr>
        <p:spPr>
          <a:xfrm>
            <a:off x="4943570" y="3259196"/>
            <a:ext cx="887330" cy="15930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1" idx="2"/>
            <a:endCxn id="52" idx="0"/>
          </p:cNvCxnSpPr>
          <p:nvPr/>
        </p:nvCxnSpPr>
        <p:spPr>
          <a:xfrm flipH="1">
            <a:off x="9834406" y="2683968"/>
            <a:ext cx="226" cy="243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2" idx="2"/>
            <a:endCxn id="53" idx="0"/>
          </p:cNvCxnSpPr>
          <p:nvPr/>
        </p:nvCxnSpPr>
        <p:spPr>
          <a:xfrm flipH="1">
            <a:off x="9834405" y="3591220"/>
            <a:ext cx="1" cy="23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3" idx="2"/>
            <a:endCxn id="54" idx="0"/>
          </p:cNvCxnSpPr>
          <p:nvPr/>
        </p:nvCxnSpPr>
        <p:spPr>
          <a:xfrm flipH="1">
            <a:off x="9834404" y="4494646"/>
            <a:ext cx="1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8" name="Right Arrow 87"/>
          <p:cNvSpPr/>
          <p:nvPr/>
        </p:nvSpPr>
        <p:spPr>
          <a:xfrm rot="5400000">
            <a:off x="9654612" y="5463989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9619999" y="5839867"/>
            <a:ext cx="428856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730185" y="5905093"/>
            <a:ext cx="244806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9812493" y="5976391"/>
            <a:ext cx="80189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729508" y="1506787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Classifying Models</a:t>
            </a:r>
            <a:endParaRPr lang="en-IE" sz="1400" b="1" dirty="0" err="1" smtClean="0"/>
          </a:p>
        </p:txBody>
      </p:sp>
      <p:sp>
        <p:nvSpPr>
          <p:cNvPr id="100" name="TextBox 99"/>
          <p:cNvSpPr txBox="1"/>
          <p:nvPr/>
        </p:nvSpPr>
        <p:spPr>
          <a:xfrm>
            <a:off x="8711554" y="1514043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/>
              <a:t>Visualizing</a:t>
            </a:r>
            <a:endParaRPr lang="en-IE" sz="1400" b="1" dirty="0" err="1" smtClean="0"/>
          </a:p>
        </p:txBody>
      </p:sp>
      <p:sp>
        <p:nvSpPr>
          <p:cNvPr id="101" name="TextBox 100"/>
          <p:cNvSpPr txBox="1"/>
          <p:nvPr/>
        </p:nvSpPr>
        <p:spPr>
          <a:xfrm>
            <a:off x="2731817" y="2651045"/>
            <a:ext cx="36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4000" b="1" dirty="0" smtClean="0">
                <a:solidFill>
                  <a:srgbClr val="FF0000"/>
                </a:solidFill>
              </a:rPr>
              <a:t>*</a:t>
            </a:r>
            <a:endParaRPr lang="en-IE" sz="4000" b="1" dirty="0" err="1" smtClean="0">
              <a:solidFill>
                <a:srgbClr val="FF0000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48118" y="1952604"/>
            <a:ext cx="36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4000" b="1" dirty="0" smtClean="0">
                <a:solidFill>
                  <a:srgbClr val="FF0000"/>
                </a:solidFill>
              </a:rPr>
              <a:t>*</a:t>
            </a:r>
            <a:endParaRPr lang="en-IE" sz="4000" b="1" dirty="0" err="1" smtClean="0">
              <a:solidFill>
                <a:srgbClr val="FF0000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86979" y="3107974"/>
            <a:ext cx="36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4000" b="1" dirty="0" smtClean="0">
                <a:solidFill>
                  <a:srgbClr val="FF0000"/>
                </a:solidFill>
              </a:rPr>
              <a:t>*</a:t>
            </a:r>
            <a:endParaRPr lang="en-IE" sz="4000" b="1" dirty="0" err="1" smtClean="0">
              <a:solidFill>
                <a:srgbClr val="FF0000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5702371" y="4259416"/>
            <a:ext cx="36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4000" b="1" dirty="0" smtClean="0">
                <a:solidFill>
                  <a:srgbClr val="FF0000"/>
                </a:solidFill>
              </a:rPr>
              <a:t>*</a:t>
            </a:r>
            <a:endParaRPr lang="en-IE" sz="4000" b="1" dirty="0" err="1" smtClean="0">
              <a:solidFill>
                <a:srgbClr val="FF0000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06401" y="5680074"/>
            <a:ext cx="4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200" i="1" dirty="0" smtClean="0">
                <a:solidFill>
                  <a:srgbClr val="FF0000"/>
                </a:solidFill>
              </a:rPr>
              <a:t>* Machine learning model</a:t>
            </a:r>
            <a:endParaRPr lang="en-IE" sz="1200" i="1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73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Classification Models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293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Pipeline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Select a city and go with the pipeline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622424" y="2019920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TripAdvisor Web Scrapping</a:t>
            </a:r>
          </a:p>
          <a:p>
            <a:pPr algn="ctr"/>
            <a:r>
              <a:rPr lang="en-US" sz="1100" noProof="0" dirty="0" smtClean="0"/>
              <a:t>(Get tourism locations)</a:t>
            </a:r>
            <a:endParaRPr lang="en-IE" sz="1100" noProof="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622425" y="2925259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Twitter Download</a:t>
            </a:r>
          </a:p>
          <a:p>
            <a:pPr algn="ctr"/>
            <a:r>
              <a:rPr lang="en-US" sz="1100" noProof="0" dirty="0" smtClean="0"/>
              <a:t>(Separate JSON files)</a:t>
            </a:r>
            <a:endParaRPr lang="en-IE" sz="1100" noProof="0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622423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Tweets JSON Convert</a:t>
            </a:r>
          </a:p>
          <a:p>
            <a:pPr algn="ctr"/>
            <a:r>
              <a:rPr lang="en-US" sz="1100" dirty="0" smtClean="0"/>
              <a:t>(Extract and clean JSON)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5217" y="4735937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Tweets Cleansing</a:t>
            </a:r>
          </a:p>
          <a:p>
            <a:pPr algn="ctr"/>
            <a:r>
              <a:rPr lang="en-US" sz="1100" noProof="0" dirty="0" smtClean="0"/>
              <a:t>(Pre-processing text)</a:t>
            </a:r>
            <a:endParaRPr lang="en-IE" sz="1100" noProof="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2901302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Enrich Tweets Data</a:t>
            </a:r>
          </a:p>
          <a:p>
            <a:pPr algn="ctr"/>
            <a:r>
              <a:rPr lang="en-US" sz="1100" dirty="0" smtClean="0"/>
              <a:t>(Get more tweets and profile images)</a:t>
            </a:r>
            <a:endParaRPr lang="en-IE" sz="1100" noProof="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2901301" y="2927172"/>
            <a:ext cx="2042269" cy="664048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Account Types Filter</a:t>
            </a:r>
          </a:p>
          <a:p>
            <a:pPr algn="ctr"/>
            <a:r>
              <a:rPr lang="en-US" sz="1100" noProof="0" dirty="0" smtClean="0"/>
              <a:t>(Individual vs. Organization tweets)</a:t>
            </a:r>
            <a:endParaRPr lang="en-IE" sz="1100" noProof="0" dirty="0" err="1" smtClean="0"/>
          </a:p>
        </p:txBody>
      </p:sp>
      <p:cxnSp>
        <p:nvCxnSpPr>
          <p:cNvPr id="17" name="Straight Arrow Connector 16"/>
          <p:cNvCxnSpPr>
            <a:stCxn id="2" idx="2"/>
            <a:endCxn id="11" idx="0"/>
          </p:cNvCxnSpPr>
          <p:nvPr/>
        </p:nvCxnSpPr>
        <p:spPr>
          <a:xfrm>
            <a:off x="1643559" y="2683968"/>
            <a:ext cx="1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12" idx="0"/>
          </p:cNvCxnSpPr>
          <p:nvPr/>
        </p:nvCxnSpPr>
        <p:spPr>
          <a:xfrm flipH="1">
            <a:off x="1643558" y="3589307"/>
            <a:ext cx="2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13" idx="0"/>
          </p:cNvCxnSpPr>
          <p:nvPr/>
        </p:nvCxnSpPr>
        <p:spPr>
          <a:xfrm>
            <a:off x="1643558" y="4494646"/>
            <a:ext cx="2794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3" idx="3"/>
            <a:endCxn id="14" idx="2"/>
          </p:cNvCxnSpPr>
          <p:nvPr/>
        </p:nvCxnSpPr>
        <p:spPr>
          <a:xfrm flipV="1">
            <a:off x="2667486" y="4494646"/>
            <a:ext cx="1254951" cy="5733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5" idx="2"/>
          </p:cNvCxnSpPr>
          <p:nvPr/>
        </p:nvCxnSpPr>
        <p:spPr>
          <a:xfrm flipH="1" flipV="1">
            <a:off x="3922436" y="3591220"/>
            <a:ext cx="1" cy="23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6401" y="1871935"/>
            <a:ext cx="4724438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1643558" y="1511895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Collecting Data</a:t>
            </a:r>
            <a:endParaRPr lang="en-IE" sz="1400" b="1" dirty="0" err="1" smtClean="0"/>
          </a:p>
        </p:txBody>
      </p:sp>
      <p:sp>
        <p:nvSpPr>
          <p:cNvPr id="32" name="Right Arrow 31"/>
          <p:cNvSpPr/>
          <p:nvPr/>
        </p:nvSpPr>
        <p:spPr>
          <a:xfrm rot="5400000">
            <a:off x="1439812" y="1669976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6" name="Rectangle 35"/>
          <p:cNvSpPr/>
          <p:nvPr/>
        </p:nvSpPr>
        <p:spPr>
          <a:xfrm>
            <a:off x="5837521" y="2231975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Gender Model</a:t>
            </a:r>
          </a:p>
          <a:p>
            <a:pPr algn="ctr"/>
            <a:r>
              <a:rPr lang="en-US" sz="1100" noProof="0" dirty="0" smtClean="0"/>
              <a:t>(Male or Female?)</a:t>
            </a:r>
            <a:endParaRPr lang="en-IE" sz="1100" noProof="0" dirty="0" err="1" smtClean="0"/>
          </a:p>
        </p:txBody>
      </p:sp>
      <p:sp>
        <p:nvSpPr>
          <p:cNvPr id="37" name="Rectangle 36"/>
          <p:cNvSpPr/>
          <p:nvPr/>
        </p:nvSpPr>
        <p:spPr>
          <a:xfrm>
            <a:off x="5830902" y="3358931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Age Group Model</a:t>
            </a:r>
          </a:p>
          <a:p>
            <a:pPr algn="ctr"/>
            <a:r>
              <a:rPr lang="en-US" sz="1100" noProof="0" dirty="0" smtClean="0"/>
              <a:t>(How old they are?)</a:t>
            </a:r>
            <a:endParaRPr lang="en-IE" sz="1100" noProof="0" dirty="0" err="1" smtClean="0"/>
          </a:p>
        </p:txBody>
      </p:sp>
      <p:sp>
        <p:nvSpPr>
          <p:cNvPr id="38" name="Rectangle 37"/>
          <p:cNvSpPr/>
          <p:nvPr/>
        </p:nvSpPr>
        <p:spPr>
          <a:xfrm>
            <a:off x="5830900" y="4520255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Sentiment Model</a:t>
            </a:r>
          </a:p>
          <a:p>
            <a:pPr algn="ctr"/>
            <a:r>
              <a:rPr lang="en-US" sz="1100" dirty="0" smtClean="0"/>
              <a:t>(Positive, Negative?)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604917" y="1871935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51" name="Rectangle 50"/>
          <p:cNvSpPr/>
          <p:nvPr/>
        </p:nvSpPr>
        <p:spPr>
          <a:xfrm>
            <a:off x="8813497" y="2019920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Combine Results</a:t>
            </a:r>
          </a:p>
          <a:p>
            <a:pPr algn="ctr"/>
            <a:r>
              <a:rPr lang="en-US" sz="1100" noProof="0" dirty="0" smtClean="0"/>
              <a:t>(Gender + Age + Sentiment)</a:t>
            </a:r>
            <a:endParaRPr lang="en-IE" sz="1100" noProof="0" dirty="0" err="1" smtClean="0"/>
          </a:p>
        </p:txBody>
      </p:sp>
      <p:sp>
        <p:nvSpPr>
          <p:cNvPr id="52" name="Rectangle 51"/>
          <p:cNvSpPr/>
          <p:nvPr/>
        </p:nvSpPr>
        <p:spPr>
          <a:xfrm>
            <a:off x="8813271" y="2927172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Additional Enrich Tweets Data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(Time, Geo info)</a:t>
            </a:r>
            <a:endParaRPr lang="en-IE" sz="1100" noProof="0" dirty="0" err="1" smtClean="0"/>
          </a:p>
        </p:txBody>
      </p:sp>
      <p:sp>
        <p:nvSpPr>
          <p:cNvPr id="53" name="Rectangle 52"/>
          <p:cNvSpPr/>
          <p:nvPr/>
        </p:nvSpPr>
        <p:spPr>
          <a:xfrm>
            <a:off x="8813270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Topics Clustering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(How many topics?)</a:t>
            </a:r>
            <a:endParaRPr lang="en-IE" sz="1100" noProof="0" dirty="0" err="1" smtClean="0"/>
          </a:p>
        </p:txBody>
      </p:sp>
      <p:sp>
        <p:nvSpPr>
          <p:cNvPr id="54" name="Rectangle 53"/>
          <p:cNvSpPr/>
          <p:nvPr/>
        </p:nvSpPr>
        <p:spPr>
          <a:xfrm>
            <a:off x="8813269" y="4735937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Tableau Dashboard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(Business questions?)</a:t>
            </a:r>
            <a:endParaRPr lang="en-IE" sz="1100" noProof="0" dirty="0" err="1" smtClean="0"/>
          </a:p>
        </p:txBody>
      </p:sp>
      <p:sp>
        <p:nvSpPr>
          <p:cNvPr id="55" name="Rectangle 54"/>
          <p:cNvSpPr/>
          <p:nvPr/>
        </p:nvSpPr>
        <p:spPr>
          <a:xfrm>
            <a:off x="8584312" y="1876538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cxnSp>
        <p:nvCxnSpPr>
          <p:cNvPr id="62" name="Elbow Connector 61"/>
          <p:cNvCxnSpPr>
            <a:stCxn id="37" idx="3"/>
            <a:endCxn id="51" idx="1"/>
          </p:cNvCxnSpPr>
          <p:nvPr/>
        </p:nvCxnSpPr>
        <p:spPr>
          <a:xfrm flipV="1">
            <a:off x="7873171" y="2351944"/>
            <a:ext cx="940326" cy="13390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6" idx="3"/>
          </p:cNvCxnSpPr>
          <p:nvPr/>
        </p:nvCxnSpPr>
        <p:spPr>
          <a:xfrm>
            <a:off x="7879790" y="2563999"/>
            <a:ext cx="46354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8" idx="3"/>
          </p:cNvCxnSpPr>
          <p:nvPr/>
        </p:nvCxnSpPr>
        <p:spPr>
          <a:xfrm flipV="1">
            <a:off x="7873169" y="3690955"/>
            <a:ext cx="470165" cy="1161324"/>
          </a:xfrm>
          <a:prstGeom prst="bentConnector2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15" idx="3"/>
            <a:endCxn id="36" idx="1"/>
          </p:cNvCxnSpPr>
          <p:nvPr/>
        </p:nvCxnSpPr>
        <p:spPr>
          <a:xfrm flipV="1">
            <a:off x="4943570" y="2563999"/>
            <a:ext cx="893951" cy="69519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15" idx="3"/>
            <a:endCxn id="37" idx="1"/>
          </p:cNvCxnSpPr>
          <p:nvPr/>
        </p:nvCxnSpPr>
        <p:spPr>
          <a:xfrm>
            <a:off x="4943570" y="3259196"/>
            <a:ext cx="887332" cy="43175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15" idx="3"/>
            <a:endCxn id="38" idx="1"/>
          </p:cNvCxnSpPr>
          <p:nvPr/>
        </p:nvCxnSpPr>
        <p:spPr>
          <a:xfrm>
            <a:off x="4943570" y="3259196"/>
            <a:ext cx="887330" cy="15930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1" idx="2"/>
            <a:endCxn id="52" idx="0"/>
          </p:cNvCxnSpPr>
          <p:nvPr/>
        </p:nvCxnSpPr>
        <p:spPr>
          <a:xfrm flipH="1">
            <a:off x="9834406" y="2683968"/>
            <a:ext cx="226" cy="243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2" idx="2"/>
            <a:endCxn id="53" idx="0"/>
          </p:cNvCxnSpPr>
          <p:nvPr/>
        </p:nvCxnSpPr>
        <p:spPr>
          <a:xfrm flipH="1">
            <a:off x="9834405" y="3591220"/>
            <a:ext cx="1" cy="23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3" idx="2"/>
            <a:endCxn id="54" idx="0"/>
          </p:cNvCxnSpPr>
          <p:nvPr/>
        </p:nvCxnSpPr>
        <p:spPr>
          <a:xfrm flipH="1">
            <a:off x="9834404" y="4494646"/>
            <a:ext cx="1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8" name="Right Arrow 87"/>
          <p:cNvSpPr/>
          <p:nvPr/>
        </p:nvSpPr>
        <p:spPr>
          <a:xfrm rot="5400000">
            <a:off x="9654612" y="5463989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9619999" y="5839867"/>
            <a:ext cx="428856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730185" y="5905093"/>
            <a:ext cx="244806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9812493" y="5976391"/>
            <a:ext cx="80189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729508" y="1506787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Classifying Models</a:t>
            </a:r>
            <a:endParaRPr lang="en-IE" sz="1400" b="1" dirty="0" err="1" smtClean="0"/>
          </a:p>
        </p:txBody>
      </p:sp>
      <p:sp>
        <p:nvSpPr>
          <p:cNvPr id="100" name="TextBox 99"/>
          <p:cNvSpPr txBox="1"/>
          <p:nvPr/>
        </p:nvSpPr>
        <p:spPr>
          <a:xfrm>
            <a:off x="8711554" y="1514043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/>
              <a:t>Visualizing</a:t>
            </a:r>
            <a:endParaRPr lang="en-IE" sz="1400" b="1" dirty="0" err="1" smtClean="0"/>
          </a:p>
        </p:txBody>
      </p:sp>
      <p:sp>
        <p:nvSpPr>
          <p:cNvPr id="43" name="TextBox 42"/>
          <p:cNvSpPr txBox="1"/>
          <p:nvPr/>
        </p:nvSpPr>
        <p:spPr>
          <a:xfrm>
            <a:off x="2731817" y="2651045"/>
            <a:ext cx="36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4000" b="1" dirty="0" smtClean="0">
                <a:solidFill>
                  <a:srgbClr val="FF0000"/>
                </a:solidFill>
              </a:rPr>
              <a:t>*</a:t>
            </a:r>
            <a:endParaRPr lang="en-IE" sz="4000" b="1" dirty="0" err="1" smtClean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6401" y="5680074"/>
            <a:ext cx="4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200" i="1" dirty="0" smtClean="0">
                <a:solidFill>
                  <a:srgbClr val="FF0000"/>
                </a:solidFill>
              </a:rPr>
              <a:t>* Machine learning model</a:t>
            </a:r>
            <a:endParaRPr lang="en-IE" sz="1200" i="1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6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670" y="1512041"/>
            <a:ext cx="4561279" cy="4276616"/>
          </a:xfrm>
        </p:spPr>
        <p:txBody>
          <a:bodyPr/>
          <a:lstStyle/>
          <a:p>
            <a:r>
              <a:rPr lang="en-US" sz="1400" b="1" dirty="0"/>
              <a:t>Training data</a:t>
            </a:r>
          </a:p>
          <a:p>
            <a:pPr lvl="1"/>
            <a:r>
              <a:rPr lang="en-US" sz="1200" dirty="0" smtClean="0"/>
              <a:t>Uniform sampling Twitter accounts, hand </a:t>
            </a:r>
            <a:r>
              <a:rPr lang="en-US" sz="1200" dirty="0"/>
              <a:t>labelling </a:t>
            </a:r>
            <a:r>
              <a:rPr lang="en-US" sz="1200" dirty="0" smtClean="0"/>
              <a:t>2,783 accounts (i.e. individual, organization, unknown)</a:t>
            </a:r>
            <a:endParaRPr lang="en-US" sz="1200" dirty="0"/>
          </a:p>
          <a:p>
            <a:endParaRPr lang="en-US" sz="1400" dirty="0"/>
          </a:p>
          <a:p>
            <a:r>
              <a:rPr lang="en-US" sz="1400" b="1" dirty="0"/>
              <a:t>Features</a:t>
            </a:r>
          </a:p>
          <a:p>
            <a:pPr lvl="1"/>
            <a:r>
              <a:rPr lang="en-US" sz="1200" dirty="0" smtClean="0"/>
              <a:t>Image features: (43 features)</a:t>
            </a:r>
          </a:p>
          <a:p>
            <a:pPr lvl="2"/>
            <a:r>
              <a:rPr lang="en-US" sz="1200" dirty="0" smtClean="0"/>
              <a:t>Texture</a:t>
            </a:r>
          </a:p>
          <a:p>
            <a:pPr lvl="2"/>
            <a:r>
              <a:rPr lang="en-US" sz="1200" dirty="0" smtClean="0"/>
              <a:t>Luminance </a:t>
            </a:r>
            <a:r>
              <a:rPr lang="en-US" sz="1200" dirty="0"/>
              <a:t>(</a:t>
            </a:r>
            <a:r>
              <a:rPr lang="en-US" sz="1200" dirty="0" smtClean="0"/>
              <a:t>contrast)</a:t>
            </a:r>
          </a:p>
          <a:p>
            <a:pPr lvl="2"/>
            <a:r>
              <a:rPr lang="en-US" sz="1200" dirty="0"/>
              <a:t>HSV (hue, saturation, </a:t>
            </a:r>
            <a:r>
              <a:rPr lang="en-US" sz="1200" dirty="0" smtClean="0"/>
              <a:t>brightness, </a:t>
            </a:r>
            <a:r>
              <a:rPr lang="en-US" sz="1200" dirty="0"/>
              <a:t>pleasure, arousal, dominance</a:t>
            </a:r>
            <a:endParaRPr lang="en-US" sz="1200" dirty="0" smtClean="0"/>
          </a:p>
          <a:p>
            <a:pPr lvl="2"/>
            <a:r>
              <a:rPr lang="en-US" sz="1200" dirty="0" err="1" smtClean="0"/>
              <a:t>Itten’s</a:t>
            </a:r>
            <a:r>
              <a:rPr lang="en-US" sz="1200" dirty="0" smtClean="0"/>
              <a:t> features</a:t>
            </a:r>
          </a:p>
          <a:p>
            <a:pPr lvl="1"/>
            <a:r>
              <a:rPr lang="en-US" sz="1200" dirty="0" smtClean="0"/>
              <a:t>Text features: (vector 300 </a:t>
            </a:r>
            <a:r>
              <a:rPr lang="en-US" sz="1200" dirty="0"/>
              <a:t>dimension)</a:t>
            </a:r>
            <a:endParaRPr lang="en-US" sz="1200" dirty="0" smtClean="0"/>
          </a:p>
          <a:p>
            <a:pPr lvl="2"/>
            <a:r>
              <a:rPr lang="en-US" sz="1200" dirty="0" smtClean="0"/>
              <a:t>Google Word2Vec</a:t>
            </a:r>
          </a:p>
          <a:p>
            <a:pPr lvl="2"/>
            <a:endParaRPr lang="en-US" sz="1200" dirty="0"/>
          </a:p>
          <a:p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 smtClean="0"/>
              <a:t>Model 1: Account types classification model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000" t="39758" r="26636" b="28526"/>
          <a:stretch/>
        </p:blipFill>
        <p:spPr>
          <a:xfrm>
            <a:off x="5112966" y="1549622"/>
            <a:ext cx="5802726" cy="22328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27000" t="46061" r="26636" b="27273"/>
          <a:stretch/>
        </p:blipFill>
        <p:spPr>
          <a:xfrm>
            <a:off x="5112965" y="3891176"/>
            <a:ext cx="5777499" cy="1869191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112966" y="1504643"/>
            <a:ext cx="1415814" cy="1415814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14" name="Oval 13"/>
          <p:cNvSpPr/>
          <p:nvPr/>
        </p:nvSpPr>
        <p:spPr>
          <a:xfrm>
            <a:off x="6193085" y="3928757"/>
            <a:ext cx="4176464" cy="1859900"/>
          </a:xfrm>
          <a:prstGeom prst="ellipse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</p:spTree>
    <p:extLst>
      <p:ext uri="{BB962C8B-B14F-4D97-AF65-F5344CB8AC3E}">
        <p14:creationId xmlns:p14="http://schemas.microsoft.com/office/powerpoint/2010/main" val="3058569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The Team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2" descr="https://media.licdn.com/media/AAEAAQAAAAAAAAReAAAAJDNhZDFmNjE4LTJhMWMtNDE4NS04YTQzLTg2MjZmNjQzNGIzM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858" y="2231975"/>
            <a:ext cx="1707909" cy="17079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99636" y="4068109"/>
            <a:ext cx="242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/>
              <a:t>Eoin </a:t>
            </a:r>
            <a:r>
              <a:rPr lang="en-IE" sz="1200" b="1" dirty="0" smtClean="0"/>
              <a:t>Thomas</a:t>
            </a:r>
          </a:p>
          <a:p>
            <a:pPr algn="ctr"/>
            <a:r>
              <a:rPr lang="en-US" sz="1200" dirty="0" smtClean="0"/>
              <a:t>Data Scientist / DTI</a:t>
            </a:r>
            <a:endParaRPr lang="en-IE" sz="1200" dirty="0"/>
          </a:p>
        </p:txBody>
      </p:sp>
      <p:pic>
        <p:nvPicPr>
          <p:cNvPr id="9" name="Picture 4" descr="https://media.licdn.com/media/p/3/005/049/044/185e9b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7727" y="2231975"/>
            <a:ext cx="1707910" cy="17079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media.licdn.com/media/AAEAAQAAAAAAAAXCAAAAJGNmZjAwM2U0LTU0N2YtNDhhZS1hNzc4LTg3MjQ4OWNhZWU1M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658" y="2255457"/>
            <a:ext cx="1707910" cy="17079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820995" y="4061718"/>
            <a:ext cx="242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E" sz="1200" b="1" dirty="0"/>
              <a:t>Alejandro </a:t>
            </a:r>
            <a:r>
              <a:rPr lang="en-IE" sz="1200" b="1" dirty="0" err="1" smtClean="0"/>
              <a:t>Mottini</a:t>
            </a:r>
            <a:endParaRPr lang="en-IE" sz="1200" b="1" dirty="0" smtClean="0"/>
          </a:p>
          <a:p>
            <a:pPr algn="ctr" fontAlgn="base"/>
            <a:r>
              <a:rPr lang="en-US" sz="1200" dirty="0" smtClean="0"/>
              <a:t>Data Scientist / R&amp;D</a:t>
            </a:r>
            <a:endParaRPr lang="en-IE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277510" y="4068109"/>
            <a:ext cx="2421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E" sz="1200" b="1" dirty="0" smtClean="0"/>
              <a:t>Minh Phan</a:t>
            </a:r>
          </a:p>
          <a:p>
            <a:pPr algn="ctr"/>
            <a:r>
              <a:rPr lang="en-US" sz="1200" dirty="0" smtClean="0"/>
              <a:t>Intern / DTI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321137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670" y="1512041"/>
            <a:ext cx="4561279" cy="4276616"/>
          </a:xfrm>
        </p:spPr>
        <p:txBody>
          <a:bodyPr/>
          <a:lstStyle/>
          <a:p>
            <a:r>
              <a:rPr lang="en-US" sz="1400" b="1" dirty="0"/>
              <a:t>ML model</a:t>
            </a:r>
          </a:p>
          <a:p>
            <a:pPr lvl="1"/>
            <a:r>
              <a:rPr lang="en-US" sz="1200" dirty="0" err="1" smtClean="0"/>
              <a:t>XGBoost</a:t>
            </a:r>
            <a:r>
              <a:rPr lang="en-US" sz="1200" dirty="0" smtClean="0"/>
              <a:t> </a:t>
            </a:r>
            <a:r>
              <a:rPr lang="en-US" sz="1200" dirty="0"/>
              <a:t>+ </a:t>
            </a:r>
            <a:r>
              <a:rPr lang="en-US" sz="1200" dirty="0" err="1"/>
              <a:t>GridSearchCV</a:t>
            </a:r>
            <a:endParaRPr lang="en-US" sz="1200" dirty="0"/>
          </a:p>
          <a:p>
            <a:endParaRPr lang="en-US" sz="1400" b="1" dirty="0"/>
          </a:p>
          <a:p>
            <a:r>
              <a:rPr lang="en-US" sz="1400" b="1" dirty="0" smtClean="0"/>
              <a:t>Evaluation</a:t>
            </a:r>
            <a:endParaRPr lang="en-US" sz="1400" b="1" dirty="0"/>
          </a:p>
          <a:p>
            <a:pPr lvl="1"/>
            <a:r>
              <a:rPr lang="en-US" sz="1200" dirty="0" smtClean="0"/>
              <a:t>AUC: 0.91</a:t>
            </a:r>
          </a:p>
          <a:p>
            <a:pPr lvl="1"/>
            <a:r>
              <a:rPr lang="en-US" sz="1200" dirty="0"/>
              <a:t>F1-score: </a:t>
            </a:r>
            <a:r>
              <a:rPr lang="en-US" sz="1200" dirty="0" smtClean="0"/>
              <a:t>0.89</a:t>
            </a:r>
          </a:p>
          <a:p>
            <a:pPr lvl="1"/>
            <a:r>
              <a:rPr lang="en-US" sz="1200" dirty="0" smtClean="0"/>
              <a:t>Accuracy: 90%</a:t>
            </a:r>
            <a:endParaRPr lang="en-US" sz="12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IE" dirty="0" smtClean="0"/>
              <a:t>Model 1: Account types classification model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8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384" y="1530721"/>
            <a:ext cx="5843552" cy="414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4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Pipeline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Select a city and go with the pipeline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622424" y="2019920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TripAdvisor Web Scrapping</a:t>
            </a:r>
          </a:p>
          <a:p>
            <a:pPr algn="ctr"/>
            <a:r>
              <a:rPr lang="en-US" sz="1100" noProof="0" dirty="0" smtClean="0"/>
              <a:t>(Get tourism locations)</a:t>
            </a:r>
            <a:endParaRPr lang="en-IE" sz="1100" noProof="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622425" y="2925259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Twitter Download</a:t>
            </a:r>
          </a:p>
          <a:p>
            <a:pPr algn="ctr"/>
            <a:r>
              <a:rPr lang="en-US" sz="1100" noProof="0" dirty="0" smtClean="0"/>
              <a:t>(Separate JSON files)</a:t>
            </a:r>
            <a:endParaRPr lang="en-IE" sz="1100" noProof="0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622423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Tweets JSON Convert</a:t>
            </a:r>
          </a:p>
          <a:p>
            <a:pPr algn="ctr"/>
            <a:r>
              <a:rPr lang="en-US" sz="1100" dirty="0" smtClean="0"/>
              <a:t>(Extract and clean JSON)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5217" y="4735937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Tweets Cleansing</a:t>
            </a:r>
          </a:p>
          <a:p>
            <a:pPr algn="ctr"/>
            <a:r>
              <a:rPr lang="en-US" sz="1100" noProof="0" dirty="0" smtClean="0"/>
              <a:t>(Pre-processing text)</a:t>
            </a:r>
            <a:endParaRPr lang="en-IE" sz="1100" noProof="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2901302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Enrich Tweets Data</a:t>
            </a:r>
          </a:p>
          <a:p>
            <a:pPr algn="ctr"/>
            <a:r>
              <a:rPr lang="en-US" sz="1100" dirty="0" smtClean="0"/>
              <a:t>(Get more tweets and profile images)</a:t>
            </a:r>
            <a:endParaRPr lang="en-IE" sz="1100" noProof="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2901301" y="2927172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Account Types Filter</a:t>
            </a:r>
          </a:p>
          <a:p>
            <a:pPr algn="ctr"/>
            <a:r>
              <a:rPr lang="en-US" sz="1100" noProof="0" dirty="0" smtClean="0"/>
              <a:t>(Individual vs. Organization tweets)</a:t>
            </a:r>
            <a:endParaRPr lang="en-IE" sz="1100" noProof="0" dirty="0" err="1" smtClean="0"/>
          </a:p>
        </p:txBody>
      </p:sp>
      <p:cxnSp>
        <p:nvCxnSpPr>
          <p:cNvPr id="17" name="Straight Arrow Connector 16"/>
          <p:cNvCxnSpPr>
            <a:stCxn id="2" idx="2"/>
            <a:endCxn id="11" idx="0"/>
          </p:cNvCxnSpPr>
          <p:nvPr/>
        </p:nvCxnSpPr>
        <p:spPr>
          <a:xfrm>
            <a:off x="1643559" y="2683968"/>
            <a:ext cx="1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12" idx="0"/>
          </p:cNvCxnSpPr>
          <p:nvPr/>
        </p:nvCxnSpPr>
        <p:spPr>
          <a:xfrm flipH="1">
            <a:off x="1643558" y="3589307"/>
            <a:ext cx="2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13" idx="0"/>
          </p:cNvCxnSpPr>
          <p:nvPr/>
        </p:nvCxnSpPr>
        <p:spPr>
          <a:xfrm>
            <a:off x="1643558" y="4494646"/>
            <a:ext cx="2794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3" idx="3"/>
            <a:endCxn id="14" idx="2"/>
          </p:cNvCxnSpPr>
          <p:nvPr/>
        </p:nvCxnSpPr>
        <p:spPr>
          <a:xfrm flipV="1">
            <a:off x="2667486" y="4494646"/>
            <a:ext cx="1254951" cy="5733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5" idx="2"/>
          </p:cNvCxnSpPr>
          <p:nvPr/>
        </p:nvCxnSpPr>
        <p:spPr>
          <a:xfrm flipH="1" flipV="1">
            <a:off x="3922436" y="3591220"/>
            <a:ext cx="1" cy="23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6401" y="1871935"/>
            <a:ext cx="4724438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1643558" y="1511895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Collecting Data</a:t>
            </a:r>
            <a:endParaRPr lang="en-IE" sz="1400" b="1" dirty="0" err="1" smtClean="0"/>
          </a:p>
        </p:txBody>
      </p:sp>
      <p:sp>
        <p:nvSpPr>
          <p:cNvPr id="32" name="Right Arrow 31"/>
          <p:cNvSpPr/>
          <p:nvPr/>
        </p:nvSpPr>
        <p:spPr>
          <a:xfrm rot="5400000">
            <a:off x="1439812" y="1669976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6" name="Rectangle 35"/>
          <p:cNvSpPr/>
          <p:nvPr/>
        </p:nvSpPr>
        <p:spPr>
          <a:xfrm>
            <a:off x="5837521" y="2231975"/>
            <a:ext cx="2042269" cy="664048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Gender Model</a:t>
            </a:r>
          </a:p>
          <a:p>
            <a:pPr algn="ctr"/>
            <a:r>
              <a:rPr lang="en-US" sz="1100" noProof="0" dirty="0" smtClean="0"/>
              <a:t>(Male or Female?)</a:t>
            </a:r>
            <a:endParaRPr lang="en-IE" sz="1100" noProof="0" dirty="0" err="1" smtClean="0"/>
          </a:p>
        </p:txBody>
      </p:sp>
      <p:sp>
        <p:nvSpPr>
          <p:cNvPr id="37" name="Rectangle 36"/>
          <p:cNvSpPr/>
          <p:nvPr/>
        </p:nvSpPr>
        <p:spPr>
          <a:xfrm>
            <a:off x="5830902" y="3358931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Age Group Model</a:t>
            </a:r>
          </a:p>
          <a:p>
            <a:pPr algn="ctr"/>
            <a:r>
              <a:rPr lang="en-US" sz="1100" noProof="0" dirty="0" smtClean="0"/>
              <a:t>(How old they are?)</a:t>
            </a:r>
            <a:endParaRPr lang="en-IE" sz="1100" noProof="0" dirty="0" err="1" smtClean="0"/>
          </a:p>
        </p:txBody>
      </p:sp>
      <p:sp>
        <p:nvSpPr>
          <p:cNvPr id="38" name="Rectangle 37"/>
          <p:cNvSpPr/>
          <p:nvPr/>
        </p:nvSpPr>
        <p:spPr>
          <a:xfrm>
            <a:off x="5830900" y="4520255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Sentiment Model</a:t>
            </a:r>
          </a:p>
          <a:p>
            <a:pPr algn="ctr"/>
            <a:r>
              <a:rPr lang="en-US" sz="1100" dirty="0" smtClean="0"/>
              <a:t>(Positive, Negative?)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604917" y="1871935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51" name="Rectangle 50"/>
          <p:cNvSpPr/>
          <p:nvPr/>
        </p:nvSpPr>
        <p:spPr>
          <a:xfrm>
            <a:off x="8813497" y="2019920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Combine Results</a:t>
            </a:r>
          </a:p>
          <a:p>
            <a:pPr algn="ctr"/>
            <a:r>
              <a:rPr lang="en-US" sz="1100" noProof="0" dirty="0" smtClean="0"/>
              <a:t>(Gender + Age + Sentiment)</a:t>
            </a:r>
            <a:endParaRPr lang="en-IE" sz="1100" noProof="0" dirty="0" err="1" smtClean="0"/>
          </a:p>
        </p:txBody>
      </p:sp>
      <p:sp>
        <p:nvSpPr>
          <p:cNvPr id="52" name="Rectangle 51"/>
          <p:cNvSpPr/>
          <p:nvPr/>
        </p:nvSpPr>
        <p:spPr>
          <a:xfrm>
            <a:off x="8813271" y="2927172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Additional Enrich Tweets Data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(Time, Geo info)</a:t>
            </a:r>
            <a:endParaRPr lang="en-IE" sz="1100" noProof="0" dirty="0" err="1" smtClean="0"/>
          </a:p>
        </p:txBody>
      </p:sp>
      <p:sp>
        <p:nvSpPr>
          <p:cNvPr id="53" name="Rectangle 52"/>
          <p:cNvSpPr/>
          <p:nvPr/>
        </p:nvSpPr>
        <p:spPr>
          <a:xfrm>
            <a:off x="8813270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Topics Clustering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(How many topics?)</a:t>
            </a:r>
            <a:endParaRPr lang="en-IE" sz="1100" noProof="0" dirty="0" err="1" smtClean="0"/>
          </a:p>
        </p:txBody>
      </p:sp>
      <p:sp>
        <p:nvSpPr>
          <p:cNvPr id="54" name="Rectangle 53"/>
          <p:cNvSpPr/>
          <p:nvPr/>
        </p:nvSpPr>
        <p:spPr>
          <a:xfrm>
            <a:off x="8813269" y="4735937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Tableau Dashboard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(Business questions?)</a:t>
            </a:r>
            <a:endParaRPr lang="en-IE" sz="1100" noProof="0" dirty="0" err="1" smtClean="0"/>
          </a:p>
        </p:txBody>
      </p:sp>
      <p:sp>
        <p:nvSpPr>
          <p:cNvPr id="55" name="Rectangle 54"/>
          <p:cNvSpPr/>
          <p:nvPr/>
        </p:nvSpPr>
        <p:spPr>
          <a:xfrm>
            <a:off x="8584312" y="1876538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cxnSp>
        <p:nvCxnSpPr>
          <p:cNvPr id="62" name="Elbow Connector 61"/>
          <p:cNvCxnSpPr>
            <a:stCxn id="37" idx="3"/>
            <a:endCxn id="51" idx="1"/>
          </p:cNvCxnSpPr>
          <p:nvPr/>
        </p:nvCxnSpPr>
        <p:spPr>
          <a:xfrm flipV="1">
            <a:off x="7873171" y="2351944"/>
            <a:ext cx="940326" cy="13390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6" idx="3"/>
          </p:cNvCxnSpPr>
          <p:nvPr/>
        </p:nvCxnSpPr>
        <p:spPr>
          <a:xfrm>
            <a:off x="7879790" y="2563999"/>
            <a:ext cx="46354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8" idx="3"/>
          </p:cNvCxnSpPr>
          <p:nvPr/>
        </p:nvCxnSpPr>
        <p:spPr>
          <a:xfrm flipV="1">
            <a:off x="7873169" y="3690955"/>
            <a:ext cx="470165" cy="1161324"/>
          </a:xfrm>
          <a:prstGeom prst="bentConnector2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15" idx="3"/>
            <a:endCxn id="36" idx="1"/>
          </p:cNvCxnSpPr>
          <p:nvPr/>
        </p:nvCxnSpPr>
        <p:spPr>
          <a:xfrm flipV="1">
            <a:off x="4943570" y="2563999"/>
            <a:ext cx="893951" cy="69519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15" idx="3"/>
            <a:endCxn id="37" idx="1"/>
          </p:cNvCxnSpPr>
          <p:nvPr/>
        </p:nvCxnSpPr>
        <p:spPr>
          <a:xfrm>
            <a:off x="4943570" y="3259196"/>
            <a:ext cx="887332" cy="43175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15" idx="3"/>
            <a:endCxn id="38" idx="1"/>
          </p:cNvCxnSpPr>
          <p:nvPr/>
        </p:nvCxnSpPr>
        <p:spPr>
          <a:xfrm>
            <a:off x="4943570" y="3259196"/>
            <a:ext cx="887330" cy="15930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1" idx="2"/>
            <a:endCxn id="52" idx="0"/>
          </p:cNvCxnSpPr>
          <p:nvPr/>
        </p:nvCxnSpPr>
        <p:spPr>
          <a:xfrm flipH="1">
            <a:off x="9834406" y="2683968"/>
            <a:ext cx="226" cy="243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2" idx="2"/>
            <a:endCxn id="53" idx="0"/>
          </p:cNvCxnSpPr>
          <p:nvPr/>
        </p:nvCxnSpPr>
        <p:spPr>
          <a:xfrm flipH="1">
            <a:off x="9834405" y="3591220"/>
            <a:ext cx="1" cy="23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3" idx="2"/>
            <a:endCxn id="54" idx="0"/>
          </p:cNvCxnSpPr>
          <p:nvPr/>
        </p:nvCxnSpPr>
        <p:spPr>
          <a:xfrm flipH="1">
            <a:off x="9834404" y="4494646"/>
            <a:ext cx="1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8" name="Right Arrow 87"/>
          <p:cNvSpPr/>
          <p:nvPr/>
        </p:nvSpPr>
        <p:spPr>
          <a:xfrm rot="5400000">
            <a:off x="9654612" y="5463989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9619999" y="5839867"/>
            <a:ext cx="428856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730185" y="5905093"/>
            <a:ext cx="244806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9812493" y="5976391"/>
            <a:ext cx="80189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729508" y="1506787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Classifying Models</a:t>
            </a:r>
            <a:endParaRPr lang="en-IE" sz="1400" b="1" dirty="0" err="1" smtClean="0"/>
          </a:p>
        </p:txBody>
      </p:sp>
      <p:sp>
        <p:nvSpPr>
          <p:cNvPr id="100" name="TextBox 99"/>
          <p:cNvSpPr txBox="1"/>
          <p:nvPr/>
        </p:nvSpPr>
        <p:spPr>
          <a:xfrm>
            <a:off x="8711554" y="1514043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/>
              <a:t>Visualizing</a:t>
            </a:r>
            <a:endParaRPr lang="en-IE" sz="1400" b="1" dirty="0" err="1" smtClean="0"/>
          </a:p>
        </p:txBody>
      </p:sp>
      <p:sp>
        <p:nvSpPr>
          <p:cNvPr id="43" name="TextBox 42"/>
          <p:cNvSpPr txBox="1"/>
          <p:nvPr/>
        </p:nvSpPr>
        <p:spPr>
          <a:xfrm>
            <a:off x="5648118" y="1952604"/>
            <a:ext cx="36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4000" b="1" dirty="0" smtClean="0">
                <a:solidFill>
                  <a:srgbClr val="FF0000"/>
                </a:solidFill>
              </a:rPr>
              <a:t>*</a:t>
            </a:r>
            <a:endParaRPr lang="en-IE" sz="4000" b="1" dirty="0" err="1" smtClean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6401" y="5680074"/>
            <a:ext cx="4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200" i="1" dirty="0" smtClean="0">
                <a:solidFill>
                  <a:srgbClr val="FF0000"/>
                </a:solidFill>
              </a:rPr>
              <a:t>* Machine learning model</a:t>
            </a:r>
            <a:endParaRPr lang="en-IE" sz="1200" i="1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363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670" y="1512041"/>
            <a:ext cx="4891940" cy="4276616"/>
          </a:xfrm>
        </p:spPr>
        <p:txBody>
          <a:bodyPr/>
          <a:lstStyle/>
          <a:p>
            <a:r>
              <a:rPr lang="en-US" sz="1200" b="1" dirty="0"/>
              <a:t>Training data</a:t>
            </a:r>
          </a:p>
          <a:p>
            <a:pPr lvl="1"/>
            <a:r>
              <a:rPr lang="en-US" sz="1100" dirty="0" smtClean="0"/>
              <a:t>List of Male and Female names</a:t>
            </a:r>
          </a:p>
          <a:p>
            <a:pPr lvl="1"/>
            <a:r>
              <a:rPr lang="en-US" sz="1100" dirty="0" smtClean="0"/>
              <a:t>Look up </a:t>
            </a:r>
            <a:r>
              <a:rPr lang="en-US" sz="1100" dirty="0"/>
              <a:t>on Twitter: </a:t>
            </a:r>
            <a:r>
              <a:rPr lang="en-US" sz="1100" dirty="0" smtClean="0"/>
              <a:t>1,901 accounts</a:t>
            </a:r>
            <a:endParaRPr lang="en-US" sz="1100" dirty="0"/>
          </a:p>
          <a:p>
            <a:endParaRPr lang="en-US" sz="1200" dirty="0"/>
          </a:p>
          <a:p>
            <a:r>
              <a:rPr lang="en-US" sz="1200" b="1" dirty="0"/>
              <a:t>Features</a:t>
            </a:r>
          </a:p>
          <a:p>
            <a:pPr lvl="1"/>
            <a:r>
              <a:rPr lang="en-US" sz="1100" dirty="0" smtClean="0"/>
              <a:t>Gender lexicon, Penn State University</a:t>
            </a:r>
          </a:p>
          <a:p>
            <a:pPr lvl="1"/>
            <a:r>
              <a:rPr lang="en-US" sz="1100" dirty="0" smtClean="0"/>
              <a:t>Text features:</a:t>
            </a:r>
          </a:p>
          <a:p>
            <a:pPr lvl="2"/>
            <a:r>
              <a:rPr lang="en-US" sz="1100" dirty="0" smtClean="0"/>
              <a:t>Is retweeted</a:t>
            </a:r>
          </a:p>
          <a:p>
            <a:pPr lvl="2"/>
            <a:r>
              <a:rPr lang="en-US" sz="1100" dirty="0" smtClean="0"/>
              <a:t>Word length</a:t>
            </a:r>
          </a:p>
          <a:p>
            <a:pPr lvl="2"/>
            <a:r>
              <a:rPr lang="en-US" sz="1100" dirty="0"/>
              <a:t>Count </a:t>
            </a:r>
            <a:r>
              <a:rPr lang="en-US" sz="1100" dirty="0" smtClean="0"/>
              <a:t>users replies, links, hashtags, emoticons</a:t>
            </a:r>
          </a:p>
          <a:p>
            <a:pPr lvl="2"/>
            <a:r>
              <a:rPr lang="en-US" sz="1100" dirty="0" smtClean="0"/>
              <a:t>Count all-capital-words, e.g. AMADEUS</a:t>
            </a:r>
          </a:p>
          <a:p>
            <a:pPr lvl="2"/>
            <a:r>
              <a:rPr lang="en-US" sz="1100" dirty="0" smtClean="0"/>
              <a:t>Count long-end words: e.g. </a:t>
            </a:r>
            <a:r>
              <a:rPr lang="en-US" sz="1100" dirty="0" err="1" smtClean="0"/>
              <a:t>greatttttt</a:t>
            </a:r>
            <a:endParaRPr lang="en-US" sz="1100" dirty="0" smtClean="0"/>
          </a:p>
          <a:p>
            <a:pPr lvl="2"/>
            <a:r>
              <a:rPr lang="en-US" sz="1100" dirty="0" smtClean="0"/>
              <a:t>Count number </a:t>
            </a:r>
            <a:r>
              <a:rPr lang="en-US" sz="1100" dirty="0"/>
              <a:t>of </a:t>
            </a:r>
            <a:r>
              <a:rPr lang="en-US" sz="1100" dirty="0" smtClean="0"/>
              <a:t>Pronouns, e.g. I, he, she…</a:t>
            </a:r>
          </a:p>
          <a:p>
            <a:endParaRPr lang="en-US" sz="1200" dirty="0"/>
          </a:p>
          <a:p>
            <a:r>
              <a:rPr lang="en-US" sz="1200" b="1" dirty="0"/>
              <a:t>ML model</a:t>
            </a:r>
          </a:p>
          <a:p>
            <a:pPr lvl="1"/>
            <a:r>
              <a:rPr lang="en-US" sz="1100" dirty="0" err="1" smtClean="0"/>
              <a:t>XGBoost</a:t>
            </a:r>
            <a:r>
              <a:rPr lang="en-US" sz="1100" dirty="0" smtClean="0"/>
              <a:t> </a:t>
            </a:r>
            <a:r>
              <a:rPr lang="en-US" sz="1100" dirty="0"/>
              <a:t>+ </a:t>
            </a:r>
            <a:r>
              <a:rPr lang="en-US" sz="1100" dirty="0" err="1"/>
              <a:t>GridSearchCV</a:t>
            </a:r>
            <a:endParaRPr lang="en-US" sz="1100" dirty="0"/>
          </a:p>
          <a:p>
            <a:endParaRPr lang="en-US" sz="1200" dirty="0"/>
          </a:p>
          <a:p>
            <a:r>
              <a:rPr lang="en-US" sz="1200" b="1" dirty="0"/>
              <a:t>Evaluation</a:t>
            </a:r>
          </a:p>
          <a:p>
            <a:pPr lvl="1"/>
            <a:r>
              <a:rPr lang="en-US" sz="1100" dirty="0" smtClean="0"/>
              <a:t>AUC: 0.79</a:t>
            </a:r>
          </a:p>
          <a:p>
            <a:pPr lvl="1"/>
            <a:r>
              <a:rPr lang="en-US" sz="1100" dirty="0" smtClean="0"/>
              <a:t>F1-score: 0.71</a:t>
            </a:r>
          </a:p>
          <a:p>
            <a:pPr lvl="1"/>
            <a:r>
              <a:rPr lang="en-US" sz="1100" dirty="0" smtClean="0"/>
              <a:t>Accuracy: 72%</a:t>
            </a:r>
            <a:endParaRPr lang="en-US" sz="11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 2: Gender classification model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Amadeus S.A.S.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610" y="1631173"/>
            <a:ext cx="5856447" cy="404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2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Pipeline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Select a city and go with the pipeline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622424" y="2019920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TripAdvisor Web Scrapping</a:t>
            </a:r>
          </a:p>
          <a:p>
            <a:pPr algn="ctr"/>
            <a:r>
              <a:rPr lang="en-US" sz="1100" noProof="0" dirty="0" smtClean="0"/>
              <a:t>(Get tourism locations)</a:t>
            </a:r>
            <a:endParaRPr lang="en-IE" sz="1100" noProof="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622425" y="2925259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Twitter Download</a:t>
            </a:r>
          </a:p>
          <a:p>
            <a:pPr algn="ctr"/>
            <a:r>
              <a:rPr lang="en-US" sz="1100" noProof="0" dirty="0" smtClean="0"/>
              <a:t>(Separate JSON files)</a:t>
            </a:r>
            <a:endParaRPr lang="en-IE" sz="1100" noProof="0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622423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Tweets JSON Convert</a:t>
            </a:r>
          </a:p>
          <a:p>
            <a:pPr algn="ctr"/>
            <a:r>
              <a:rPr lang="en-US" sz="1100" dirty="0" smtClean="0"/>
              <a:t>(Extract and clean JSON)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5217" y="4735937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Tweets Cleansing</a:t>
            </a:r>
          </a:p>
          <a:p>
            <a:pPr algn="ctr"/>
            <a:r>
              <a:rPr lang="en-US" sz="1100" noProof="0" dirty="0" smtClean="0"/>
              <a:t>(Pre-processing text)</a:t>
            </a:r>
            <a:endParaRPr lang="en-IE" sz="1100" noProof="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2901302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Enrich Tweets Data</a:t>
            </a:r>
          </a:p>
          <a:p>
            <a:pPr algn="ctr"/>
            <a:r>
              <a:rPr lang="en-US" sz="1100" dirty="0" smtClean="0"/>
              <a:t>(Get more tweets and profile images)</a:t>
            </a:r>
            <a:endParaRPr lang="en-IE" sz="1100" noProof="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2901301" y="2927172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Account Types Filter</a:t>
            </a:r>
          </a:p>
          <a:p>
            <a:pPr algn="ctr"/>
            <a:r>
              <a:rPr lang="en-US" sz="1100" noProof="0" dirty="0" smtClean="0"/>
              <a:t>(Individual vs. Organization tweets)</a:t>
            </a:r>
            <a:endParaRPr lang="en-IE" sz="1100" noProof="0" dirty="0" err="1" smtClean="0"/>
          </a:p>
        </p:txBody>
      </p:sp>
      <p:cxnSp>
        <p:nvCxnSpPr>
          <p:cNvPr id="17" name="Straight Arrow Connector 16"/>
          <p:cNvCxnSpPr>
            <a:stCxn id="2" idx="2"/>
            <a:endCxn id="11" idx="0"/>
          </p:cNvCxnSpPr>
          <p:nvPr/>
        </p:nvCxnSpPr>
        <p:spPr>
          <a:xfrm>
            <a:off x="1643559" y="2683968"/>
            <a:ext cx="1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12" idx="0"/>
          </p:cNvCxnSpPr>
          <p:nvPr/>
        </p:nvCxnSpPr>
        <p:spPr>
          <a:xfrm flipH="1">
            <a:off x="1643558" y="3589307"/>
            <a:ext cx="2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13" idx="0"/>
          </p:cNvCxnSpPr>
          <p:nvPr/>
        </p:nvCxnSpPr>
        <p:spPr>
          <a:xfrm>
            <a:off x="1643558" y="4494646"/>
            <a:ext cx="2794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3" idx="3"/>
            <a:endCxn id="14" idx="2"/>
          </p:cNvCxnSpPr>
          <p:nvPr/>
        </p:nvCxnSpPr>
        <p:spPr>
          <a:xfrm flipV="1">
            <a:off x="2667486" y="4494646"/>
            <a:ext cx="1254951" cy="5733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5" idx="2"/>
          </p:cNvCxnSpPr>
          <p:nvPr/>
        </p:nvCxnSpPr>
        <p:spPr>
          <a:xfrm flipH="1" flipV="1">
            <a:off x="3922436" y="3591220"/>
            <a:ext cx="1" cy="23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6401" y="1871935"/>
            <a:ext cx="4724438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1643558" y="1511895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Collecting Data</a:t>
            </a:r>
            <a:endParaRPr lang="en-IE" sz="1400" b="1" dirty="0" err="1" smtClean="0"/>
          </a:p>
        </p:txBody>
      </p:sp>
      <p:sp>
        <p:nvSpPr>
          <p:cNvPr id="32" name="Right Arrow 31"/>
          <p:cNvSpPr/>
          <p:nvPr/>
        </p:nvSpPr>
        <p:spPr>
          <a:xfrm rot="5400000">
            <a:off x="1439812" y="1669976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6" name="Rectangle 35"/>
          <p:cNvSpPr/>
          <p:nvPr/>
        </p:nvSpPr>
        <p:spPr>
          <a:xfrm>
            <a:off x="5837521" y="2231975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Gender Model</a:t>
            </a:r>
          </a:p>
          <a:p>
            <a:pPr algn="ctr"/>
            <a:r>
              <a:rPr lang="en-US" sz="1100" noProof="0" dirty="0" smtClean="0"/>
              <a:t>(Male or Female?)</a:t>
            </a:r>
            <a:endParaRPr lang="en-IE" sz="1100" noProof="0" dirty="0" err="1" smtClean="0"/>
          </a:p>
        </p:txBody>
      </p:sp>
      <p:sp>
        <p:nvSpPr>
          <p:cNvPr id="37" name="Rectangle 36"/>
          <p:cNvSpPr/>
          <p:nvPr/>
        </p:nvSpPr>
        <p:spPr>
          <a:xfrm>
            <a:off x="5830902" y="3358931"/>
            <a:ext cx="2042269" cy="664048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Age Group Model</a:t>
            </a:r>
          </a:p>
          <a:p>
            <a:pPr algn="ctr"/>
            <a:r>
              <a:rPr lang="en-US" sz="1100" noProof="0" dirty="0" smtClean="0"/>
              <a:t>(How old they are?)</a:t>
            </a:r>
            <a:endParaRPr lang="en-IE" sz="1100" noProof="0" dirty="0" err="1" smtClean="0"/>
          </a:p>
        </p:txBody>
      </p:sp>
      <p:sp>
        <p:nvSpPr>
          <p:cNvPr id="38" name="Rectangle 37"/>
          <p:cNvSpPr/>
          <p:nvPr/>
        </p:nvSpPr>
        <p:spPr>
          <a:xfrm>
            <a:off x="5830900" y="4520255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Sentiment Model</a:t>
            </a:r>
          </a:p>
          <a:p>
            <a:pPr algn="ctr"/>
            <a:r>
              <a:rPr lang="en-US" sz="1100" dirty="0" smtClean="0"/>
              <a:t>(Positive, Negative?)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604917" y="1871935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51" name="Rectangle 50"/>
          <p:cNvSpPr/>
          <p:nvPr/>
        </p:nvSpPr>
        <p:spPr>
          <a:xfrm>
            <a:off x="8813497" y="2019920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Combine Results</a:t>
            </a:r>
          </a:p>
          <a:p>
            <a:pPr algn="ctr"/>
            <a:r>
              <a:rPr lang="en-US" sz="1100" noProof="0" dirty="0" smtClean="0"/>
              <a:t>(Gender + Age + Sentiment)</a:t>
            </a:r>
            <a:endParaRPr lang="en-IE" sz="1100" noProof="0" dirty="0" err="1" smtClean="0"/>
          </a:p>
        </p:txBody>
      </p:sp>
      <p:sp>
        <p:nvSpPr>
          <p:cNvPr id="52" name="Rectangle 51"/>
          <p:cNvSpPr/>
          <p:nvPr/>
        </p:nvSpPr>
        <p:spPr>
          <a:xfrm>
            <a:off x="8813271" y="2927172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Additional Enrich Tweets Data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(Time, Geo info)</a:t>
            </a:r>
            <a:endParaRPr lang="en-IE" sz="1100" noProof="0" dirty="0" err="1" smtClean="0"/>
          </a:p>
        </p:txBody>
      </p:sp>
      <p:sp>
        <p:nvSpPr>
          <p:cNvPr id="53" name="Rectangle 52"/>
          <p:cNvSpPr/>
          <p:nvPr/>
        </p:nvSpPr>
        <p:spPr>
          <a:xfrm>
            <a:off x="8813270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Topics Clustering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(How many topics?)</a:t>
            </a:r>
            <a:endParaRPr lang="en-IE" sz="1100" noProof="0" dirty="0" err="1" smtClean="0"/>
          </a:p>
        </p:txBody>
      </p:sp>
      <p:sp>
        <p:nvSpPr>
          <p:cNvPr id="54" name="Rectangle 53"/>
          <p:cNvSpPr/>
          <p:nvPr/>
        </p:nvSpPr>
        <p:spPr>
          <a:xfrm>
            <a:off x="8813269" y="4735937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Tableau Dashboard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(Business questions?)</a:t>
            </a:r>
            <a:endParaRPr lang="en-IE" sz="1100" noProof="0" dirty="0" err="1" smtClean="0"/>
          </a:p>
        </p:txBody>
      </p:sp>
      <p:sp>
        <p:nvSpPr>
          <p:cNvPr id="55" name="Rectangle 54"/>
          <p:cNvSpPr/>
          <p:nvPr/>
        </p:nvSpPr>
        <p:spPr>
          <a:xfrm>
            <a:off x="8584312" y="1876538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cxnSp>
        <p:nvCxnSpPr>
          <p:cNvPr id="62" name="Elbow Connector 61"/>
          <p:cNvCxnSpPr>
            <a:stCxn id="37" idx="3"/>
            <a:endCxn id="51" idx="1"/>
          </p:cNvCxnSpPr>
          <p:nvPr/>
        </p:nvCxnSpPr>
        <p:spPr>
          <a:xfrm flipV="1">
            <a:off x="7873171" y="2351944"/>
            <a:ext cx="940326" cy="13390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6" idx="3"/>
          </p:cNvCxnSpPr>
          <p:nvPr/>
        </p:nvCxnSpPr>
        <p:spPr>
          <a:xfrm>
            <a:off x="7879790" y="2563999"/>
            <a:ext cx="46354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8" idx="3"/>
          </p:cNvCxnSpPr>
          <p:nvPr/>
        </p:nvCxnSpPr>
        <p:spPr>
          <a:xfrm flipV="1">
            <a:off x="7873169" y="3690955"/>
            <a:ext cx="470165" cy="1161324"/>
          </a:xfrm>
          <a:prstGeom prst="bentConnector2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15" idx="3"/>
            <a:endCxn id="36" idx="1"/>
          </p:cNvCxnSpPr>
          <p:nvPr/>
        </p:nvCxnSpPr>
        <p:spPr>
          <a:xfrm flipV="1">
            <a:off x="4943570" y="2563999"/>
            <a:ext cx="893951" cy="69519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15" idx="3"/>
            <a:endCxn id="37" idx="1"/>
          </p:cNvCxnSpPr>
          <p:nvPr/>
        </p:nvCxnSpPr>
        <p:spPr>
          <a:xfrm>
            <a:off x="4943570" y="3259196"/>
            <a:ext cx="887332" cy="43175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15" idx="3"/>
            <a:endCxn id="38" idx="1"/>
          </p:cNvCxnSpPr>
          <p:nvPr/>
        </p:nvCxnSpPr>
        <p:spPr>
          <a:xfrm>
            <a:off x="4943570" y="3259196"/>
            <a:ext cx="887330" cy="15930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1" idx="2"/>
            <a:endCxn id="52" idx="0"/>
          </p:cNvCxnSpPr>
          <p:nvPr/>
        </p:nvCxnSpPr>
        <p:spPr>
          <a:xfrm flipH="1">
            <a:off x="9834406" y="2683968"/>
            <a:ext cx="226" cy="243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2" idx="2"/>
            <a:endCxn id="53" idx="0"/>
          </p:cNvCxnSpPr>
          <p:nvPr/>
        </p:nvCxnSpPr>
        <p:spPr>
          <a:xfrm flipH="1">
            <a:off x="9834405" y="3591220"/>
            <a:ext cx="1" cy="23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3" idx="2"/>
            <a:endCxn id="54" idx="0"/>
          </p:cNvCxnSpPr>
          <p:nvPr/>
        </p:nvCxnSpPr>
        <p:spPr>
          <a:xfrm flipH="1">
            <a:off x="9834404" y="4494646"/>
            <a:ext cx="1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8" name="Right Arrow 87"/>
          <p:cNvSpPr/>
          <p:nvPr/>
        </p:nvSpPr>
        <p:spPr>
          <a:xfrm rot="5400000">
            <a:off x="9654612" y="5463989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9619999" y="5839867"/>
            <a:ext cx="428856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730185" y="5905093"/>
            <a:ext cx="244806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9812493" y="5976391"/>
            <a:ext cx="80189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729508" y="1506787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Classifying Models</a:t>
            </a:r>
            <a:endParaRPr lang="en-IE" sz="1400" b="1" dirty="0" err="1" smtClean="0"/>
          </a:p>
        </p:txBody>
      </p:sp>
      <p:sp>
        <p:nvSpPr>
          <p:cNvPr id="100" name="TextBox 99"/>
          <p:cNvSpPr txBox="1"/>
          <p:nvPr/>
        </p:nvSpPr>
        <p:spPr>
          <a:xfrm>
            <a:off x="8711554" y="1514043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/>
              <a:t>Visualizing</a:t>
            </a:r>
            <a:endParaRPr lang="en-IE" sz="1400" b="1" dirty="0" err="1" smtClean="0"/>
          </a:p>
        </p:txBody>
      </p:sp>
      <p:sp>
        <p:nvSpPr>
          <p:cNvPr id="43" name="TextBox 42"/>
          <p:cNvSpPr txBox="1"/>
          <p:nvPr/>
        </p:nvSpPr>
        <p:spPr>
          <a:xfrm>
            <a:off x="5676655" y="3109778"/>
            <a:ext cx="36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4000" b="1" dirty="0" smtClean="0">
                <a:solidFill>
                  <a:srgbClr val="FF0000"/>
                </a:solidFill>
              </a:rPr>
              <a:t>*</a:t>
            </a:r>
            <a:endParaRPr lang="en-IE" sz="4000" b="1" dirty="0" err="1" smtClean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6401" y="5680074"/>
            <a:ext cx="4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200" i="1" dirty="0" smtClean="0">
                <a:solidFill>
                  <a:srgbClr val="FF0000"/>
                </a:solidFill>
              </a:rPr>
              <a:t>* Machine learning model</a:t>
            </a:r>
            <a:endParaRPr lang="en-IE" sz="1200" i="1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670" y="1512041"/>
            <a:ext cx="5785415" cy="4276616"/>
          </a:xfrm>
        </p:spPr>
        <p:txBody>
          <a:bodyPr/>
          <a:lstStyle/>
          <a:p>
            <a:r>
              <a:rPr lang="en-US" sz="1200" b="1" dirty="0"/>
              <a:t>Training data</a:t>
            </a:r>
          </a:p>
          <a:p>
            <a:pPr lvl="1"/>
            <a:r>
              <a:rPr lang="en-US" sz="1100" dirty="0" smtClean="0"/>
              <a:t>Look up the term “Happy birthday </a:t>
            </a:r>
            <a:r>
              <a:rPr lang="en-US" sz="1100" b="1" dirty="0" smtClean="0">
                <a:solidFill>
                  <a:srgbClr val="FF0000"/>
                </a:solidFill>
              </a:rPr>
              <a:t>[age]</a:t>
            </a:r>
            <a:r>
              <a:rPr lang="en-US" sz="1100" dirty="0" smtClean="0"/>
              <a:t> to me”</a:t>
            </a:r>
          </a:p>
          <a:p>
            <a:pPr lvl="1"/>
            <a:r>
              <a:rPr lang="en-US" sz="1100" dirty="0" smtClean="0"/>
              <a:t>1,477 Twitter accounts</a:t>
            </a:r>
            <a:endParaRPr lang="en-US" sz="1100" dirty="0"/>
          </a:p>
          <a:p>
            <a:endParaRPr lang="en-US" sz="1200" dirty="0"/>
          </a:p>
          <a:p>
            <a:r>
              <a:rPr lang="en-US" sz="1200" b="1" dirty="0"/>
              <a:t>Features</a:t>
            </a:r>
          </a:p>
          <a:p>
            <a:pPr lvl="1"/>
            <a:r>
              <a:rPr lang="en-US" sz="1100" dirty="0" smtClean="0"/>
              <a:t>Age lexicon</a:t>
            </a:r>
            <a:r>
              <a:rPr lang="en-US" sz="1100" dirty="0"/>
              <a:t>, Penn University</a:t>
            </a:r>
          </a:p>
          <a:p>
            <a:pPr lvl="1"/>
            <a:r>
              <a:rPr lang="en-US" sz="1100" dirty="0"/>
              <a:t>Text features:</a:t>
            </a:r>
          </a:p>
          <a:p>
            <a:pPr lvl="2"/>
            <a:r>
              <a:rPr lang="en-US" sz="1100" dirty="0"/>
              <a:t>Is retweeted</a:t>
            </a:r>
          </a:p>
          <a:p>
            <a:pPr lvl="2"/>
            <a:r>
              <a:rPr lang="en-US" sz="1100" dirty="0"/>
              <a:t>Word length</a:t>
            </a:r>
          </a:p>
          <a:p>
            <a:pPr lvl="2"/>
            <a:r>
              <a:rPr lang="en-US" sz="1100" dirty="0"/>
              <a:t>Count users replies, links, hashtags, emoticons</a:t>
            </a:r>
          </a:p>
          <a:p>
            <a:pPr lvl="2"/>
            <a:r>
              <a:rPr lang="en-US" sz="1100" dirty="0"/>
              <a:t>Count all-capital-words, e.g. AMADEUS</a:t>
            </a:r>
          </a:p>
          <a:p>
            <a:pPr lvl="2"/>
            <a:r>
              <a:rPr lang="en-US" sz="1100" dirty="0"/>
              <a:t>Count long-end words: e.g. </a:t>
            </a:r>
            <a:r>
              <a:rPr lang="en-US" sz="1100" dirty="0" err="1"/>
              <a:t>greatttttt</a:t>
            </a:r>
            <a:endParaRPr lang="en-US" sz="1100" dirty="0"/>
          </a:p>
          <a:p>
            <a:pPr lvl="2"/>
            <a:r>
              <a:rPr lang="en-US" sz="1100" dirty="0"/>
              <a:t>Count number of Pronouns, e.g. I, he, she…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b="1" dirty="0"/>
              <a:t>ML model</a:t>
            </a:r>
          </a:p>
          <a:p>
            <a:pPr lvl="1"/>
            <a:r>
              <a:rPr lang="en-US" sz="1100" dirty="0" err="1" smtClean="0"/>
              <a:t>XGBoost</a:t>
            </a:r>
            <a:r>
              <a:rPr lang="en-US" sz="1100" dirty="0" smtClean="0"/>
              <a:t> </a:t>
            </a:r>
            <a:r>
              <a:rPr lang="en-US" sz="1100" dirty="0"/>
              <a:t>+ </a:t>
            </a:r>
            <a:r>
              <a:rPr lang="en-US" sz="1100" dirty="0" err="1"/>
              <a:t>GridSearchCV</a:t>
            </a:r>
            <a:endParaRPr lang="en-US" sz="1100" dirty="0"/>
          </a:p>
          <a:p>
            <a:endParaRPr lang="en-US" sz="1200" dirty="0"/>
          </a:p>
          <a:p>
            <a:r>
              <a:rPr lang="en-US" sz="1200" b="1" dirty="0"/>
              <a:t>Evaluation</a:t>
            </a:r>
          </a:p>
          <a:p>
            <a:pPr lvl="1"/>
            <a:r>
              <a:rPr lang="en-US" sz="1100" dirty="0" smtClean="0"/>
              <a:t>F1-score: 0.63</a:t>
            </a:r>
          </a:p>
          <a:p>
            <a:pPr lvl="1"/>
            <a:r>
              <a:rPr lang="en-US" sz="1100" dirty="0" smtClean="0"/>
              <a:t>Accuracy: 62%</a:t>
            </a:r>
            <a:endParaRPr lang="en-US" sz="11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 3: Age group classification model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75123275"/>
              </p:ext>
            </p:extLst>
          </p:nvPr>
        </p:nvGraphicFramePr>
        <p:xfrm>
          <a:off x="5977061" y="1575686"/>
          <a:ext cx="4691544" cy="37723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1170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Pipeline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Select a city and go with the pipeline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622424" y="2019920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TripAdvisor Web Scrapping</a:t>
            </a:r>
          </a:p>
          <a:p>
            <a:pPr algn="ctr"/>
            <a:r>
              <a:rPr lang="en-US" sz="1100" noProof="0" dirty="0" smtClean="0"/>
              <a:t>(Get tourism locations)</a:t>
            </a:r>
            <a:endParaRPr lang="en-IE" sz="1100" noProof="0" dirty="0" err="1" smtClean="0"/>
          </a:p>
        </p:txBody>
      </p:sp>
      <p:sp>
        <p:nvSpPr>
          <p:cNvPr id="11" name="Rectangle 10"/>
          <p:cNvSpPr/>
          <p:nvPr/>
        </p:nvSpPr>
        <p:spPr>
          <a:xfrm>
            <a:off x="622425" y="2925259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Twitter Download</a:t>
            </a:r>
          </a:p>
          <a:p>
            <a:pPr algn="ctr"/>
            <a:r>
              <a:rPr lang="en-US" sz="1100" noProof="0" dirty="0" smtClean="0"/>
              <a:t>(Separate JSON files)</a:t>
            </a:r>
            <a:endParaRPr lang="en-IE" sz="1100" noProof="0" dirty="0" err="1" smtClean="0"/>
          </a:p>
        </p:txBody>
      </p:sp>
      <p:sp>
        <p:nvSpPr>
          <p:cNvPr id="12" name="Rectangle 11"/>
          <p:cNvSpPr/>
          <p:nvPr/>
        </p:nvSpPr>
        <p:spPr>
          <a:xfrm>
            <a:off x="622423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Tweets JSON Convert</a:t>
            </a:r>
          </a:p>
          <a:p>
            <a:pPr algn="ctr"/>
            <a:r>
              <a:rPr lang="en-US" sz="1100" dirty="0" smtClean="0"/>
              <a:t>(Extract and clean JSON)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25217" y="4735937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Tweets Cleansing</a:t>
            </a:r>
          </a:p>
          <a:p>
            <a:pPr algn="ctr"/>
            <a:r>
              <a:rPr lang="en-US" sz="1100" noProof="0" dirty="0" smtClean="0"/>
              <a:t>(Pre-processing text)</a:t>
            </a:r>
            <a:endParaRPr lang="en-IE" sz="1100" noProof="0" dirty="0" err="1" smtClean="0"/>
          </a:p>
        </p:txBody>
      </p:sp>
      <p:sp>
        <p:nvSpPr>
          <p:cNvPr id="14" name="Rectangle 13"/>
          <p:cNvSpPr/>
          <p:nvPr/>
        </p:nvSpPr>
        <p:spPr>
          <a:xfrm>
            <a:off x="2901302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Enrich Tweets Data</a:t>
            </a:r>
          </a:p>
          <a:p>
            <a:pPr algn="ctr"/>
            <a:r>
              <a:rPr lang="en-US" sz="1100" dirty="0" smtClean="0"/>
              <a:t>(Get more tweets and profile images)</a:t>
            </a:r>
            <a:endParaRPr lang="en-IE" sz="1100" noProof="0" dirty="0" err="1" smtClean="0"/>
          </a:p>
        </p:txBody>
      </p:sp>
      <p:sp>
        <p:nvSpPr>
          <p:cNvPr id="15" name="Rectangle 14"/>
          <p:cNvSpPr/>
          <p:nvPr/>
        </p:nvSpPr>
        <p:spPr>
          <a:xfrm>
            <a:off x="2901301" y="2927172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Account Types Filter</a:t>
            </a:r>
          </a:p>
          <a:p>
            <a:pPr algn="ctr"/>
            <a:r>
              <a:rPr lang="en-US" sz="1100" noProof="0" dirty="0" smtClean="0"/>
              <a:t>(Individual vs. Organization tweets)</a:t>
            </a:r>
            <a:endParaRPr lang="en-IE" sz="1100" noProof="0" dirty="0" err="1" smtClean="0"/>
          </a:p>
        </p:txBody>
      </p:sp>
      <p:cxnSp>
        <p:nvCxnSpPr>
          <p:cNvPr id="17" name="Straight Arrow Connector 16"/>
          <p:cNvCxnSpPr>
            <a:stCxn id="2" idx="2"/>
            <a:endCxn id="11" idx="0"/>
          </p:cNvCxnSpPr>
          <p:nvPr/>
        </p:nvCxnSpPr>
        <p:spPr>
          <a:xfrm>
            <a:off x="1643559" y="2683968"/>
            <a:ext cx="1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  <a:endCxn id="12" idx="0"/>
          </p:cNvCxnSpPr>
          <p:nvPr/>
        </p:nvCxnSpPr>
        <p:spPr>
          <a:xfrm flipH="1">
            <a:off x="1643558" y="3589307"/>
            <a:ext cx="2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  <a:endCxn id="13" idx="0"/>
          </p:cNvCxnSpPr>
          <p:nvPr/>
        </p:nvCxnSpPr>
        <p:spPr>
          <a:xfrm>
            <a:off x="1643558" y="4494646"/>
            <a:ext cx="2794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3" idx="3"/>
            <a:endCxn id="14" idx="2"/>
          </p:cNvCxnSpPr>
          <p:nvPr/>
        </p:nvCxnSpPr>
        <p:spPr>
          <a:xfrm flipV="1">
            <a:off x="2667486" y="4494646"/>
            <a:ext cx="1254951" cy="5733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4" idx="0"/>
            <a:endCxn id="15" idx="2"/>
          </p:cNvCxnSpPr>
          <p:nvPr/>
        </p:nvCxnSpPr>
        <p:spPr>
          <a:xfrm flipH="1" flipV="1">
            <a:off x="3922436" y="3591220"/>
            <a:ext cx="1" cy="23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06401" y="1871935"/>
            <a:ext cx="4724438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1" name="TextBox 30"/>
          <p:cNvSpPr txBox="1"/>
          <p:nvPr/>
        </p:nvSpPr>
        <p:spPr>
          <a:xfrm>
            <a:off x="1643558" y="1511895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Collecting Data</a:t>
            </a:r>
            <a:endParaRPr lang="en-IE" sz="1400" b="1" dirty="0" err="1" smtClean="0"/>
          </a:p>
        </p:txBody>
      </p:sp>
      <p:sp>
        <p:nvSpPr>
          <p:cNvPr id="32" name="Right Arrow 31"/>
          <p:cNvSpPr/>
          <p:nvPr/>
        </p:nvSpPr>
        <p:spPr>
          <a:xfrm rot="5400000">
            <a:off x="1439812" y="1669976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36" name="Rectangle 35"/>
          <p:cNvSpPr/>
          <p:nvPr/>
        </p:nvSpPr>
        <p:spPr>
          <a:xfrm>
            <a:off x="5837521" y="2231975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Gender Model</a:t>
            </a:r>
          </a:p>
          <a:p>
            <a:pPr algn="ctr"/>
            <a:r>
              <a:rPr lang="en-US" sz="1100" noProof="0" dirty="0" smtClean="0"/>
              <a:t>(Male or Female?)</a:t>
            </a:r>
            <a:endParaRPr lang="en-IE" sz="1100" noProof="0" dirty="0" err="1" smtClean="0"/>
          </a:p>
        </p:txBody>
      </p:sp>
      <p:sp>
        <p:nvSpPr>
          <p:cNvPr id="37" name="Rectangle 36"/>
          <p:cNvSpPr/>
          <p:nvPr/>
        </p:nvSpPr>
        <p:spPr>
          <a:xfrm>
            <a:off x="5830902" y="3358931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Age Group Model</a:t>
            </a:r>
          </a:p>
          <a:p>
            <a:pPr algn="ctr"/>
            <a:r>
              <a:rPr lang="en-US" sz="1100" noProof="0" dirty="0" smtClean="0"/>
              <a:t>(How old they are?)</a:t>
            </a:r>
            <a:endParaRPr lang="en-IE" sz="1100" noProof="0" dirty="0" err="1" smtClean="0"/>
          </a:p>
        </p:txBody>
      </p:sp>
      <p:sp>
        <p:nvSpPr>
          <p:cNvPr id="38" name="Rectangle 37"/>
          <p:cNvSpPr/>
          <p:nvPr/>
        </p:nvSpPr>
        <p:spPr>
          <a:xfrm>
            <a:off x="5830900" y="4520255"/>
            <a:ext cx="2042269" cy="664048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Sentiment Model</a:t>
            </a:r>
          </a:p>
          <a:p>
            <a:pPr algn="ctr"/>
            <a:r>
              <a:rPr lang="en-US" sz="1100" dirty="0" smtClean="0"/>
              <a:t>(Positive, Negative?)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604917" y="1871935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sp>
        <p:nvSpPr>
          <p:cNvPr id="51" name="Rectangle 50"/>
          <p:cNvSpPr/>
          <p:nvPr/>
        </p:nvSpPr>
        <p:spPr>
          <a:xfrm>
            <a:off x="8813497" y="2019920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noProof="0" dirty="0" smtClean="0"/>
              <a:t>Combine Results</a:t>
            </a:r>
          </a:p>
          <a:p>
            <a:pPr algn="ctr"/>
            <a:r>
              <a:rPr lang="en-US" sz="1100" noProof="0" dirty="0" smtClean="0"/>
              <a:t>(Gender + Age + Sentiment)</a:t>
            </a:r>
            <a:endParaRPr lang="en-IE" sz="1100" noProof="0" dirty="0" err="1" smtClean="0"/>
          </a:p>
        </p:txBody>
      </p:sp>
      <p:sp>
        <p:nvSpPr>
          <p:cNvPr id="52" name="Rectangle 51"/>
          <p:cNvSpPr/>
          <p:nvPr/>
        </p:nvSpPr>
        <p:spPr>
          <a:xfrm>
            <a:off x="8813271" y="2927172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Additional Enrich Tweets Data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(Time, Geo info)</a:t>
            </a:r>
            <a:endParaRPr lang="en-IE" sz="1100" noProof="0" dirty="0" err="1" smtClean="0"/>
          </a:p>
        </p:txBody>
      </p:sp>
      <p:sp>
        <p:nvSpPr>
          <p:cNvPr id="53" name="Rectangle 52"/>
          <p:cNvSpPr/>
          <p:nvPr/>
        </p:nvSpPr>
        <p:spPr>
          <a:xfrm>
            <a:off x="8813270" y="3830598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Topics Clustering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(How many topics?)</a:t>
            </a:r>
            <a:endParaRPr lang="en-IE" sz="1100" noProof="0" dirty="0" err="1" smtClean="0"/>
          </a:p>
        </p:txBody>
      </p:sp>
      <p:sp>
        <p:nvSpPr>
          <p:cNvPr id="54" name="Rectangle 53"/>
          <p:cNvSpPr/>
          <p:nvPr/>
        </p:nvSpPr>
        <p:spPr>
          <a:xfrm>
            <a:off x="8813269" y="4735937"/>
            <a:ext cx="2042269" cy="66404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b="1" dirty="0" smtClean="0"/>
              <a:t>Tableau Dashboard</a:t>
            </a:r>
            <a:endParaRPr lang="en-US" sz="1200" b="1" noProof="0" dirty="0" smtClean="0"/>
          </a:p>
          <a:p>
            <a:pPr algn="ctr"/>
            <a:r>
              <a:rPr lang="en-US" sz="1100" noProof="0" dirty="0" smtClean="0"/>
              <a:t>(Business questions?)</a:t>
            </a:r>
            <a:endParaRPr lang="en-IE" sz="1100" noProof="0" dirty="0" err="1" smtClean="0"/>
          </a:p>
        </p:txBody>
      </p:sp>
      <p:sp>
        <p:nvSpPr>
          <p:cNvPr id="55" name="Rectangle 54"/>
          <p:cNvSpPr/>
          <p:nvPr/>
        </p:nvSpPr>
        <p:spPr>
          <a:xfrm>
            <a:off x="8584312" y="1876538"/>
            <a:ext cx="2505317" cy="3672408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cxnSp>
        <p:nvCxnSpPr>
          <p:cNvPr id="62" name="Elbow Connector 61"/>
          <p:cNvCxnSpPr>
            <a:stCxn id="37" idx="3"/>
            <a:endCxn id="51" idx="1"/>
          </p:cNvCxnSpPr>
          <p:nvPr/>
        </p:nvCxnSpPr>
        <p:spPr>
          <a:xfrm flipV="1">
            <a:off x="7873171" y="2351944"/>
            <a:ext cx="940326" cy="13390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36" idx="3"/>
          </p:cNvCxnSpPr>
          <p:nvPr/>
        </p:nvCxnSpPr>
        <p:spPr>
          <a:xfrm>
            <a:off x="7879790" y="2563999"/>
            <a:ext cx="463544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38" idx="3"/>
          </p:cNvCxnSpPr>
          <p:nvPr/>
        </p:nvCxnSpPr>
        <p:spPr>
          <a:xfrm flipV="1">
            <a:off x="7873169" y="3690955"/>
            <a:ext cx="470165" cy="1161324"/>
          </a:xfrm>
          <a:prstGeom prst="bentConnector2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15" idx="3"/>
            <a:endCxn id="36" idx="1"/>
          </p:cNvCxnSpPr>
          <p:nvPr/>
        </p:nvCxnSpPr>
        <p:spPr>
          <a:xfrm flipV="1">
            <a:off x="4943570" y="2563999"/>
            <a:ext cx="893951" cy="69519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Elbow Connector 75"/>
          <p:cNvCxnSpPr>
            <a:stCxn id="15" idx="3"/>
            <a:endCxn id="37" idx="1"/>
          </p:cNvCxnSpPr>
          <p:nvPr/>
        </p:nvCxnSpPr>
        <p:spPr>
          <a:xfrm>
            <a:off x="4943570" y="3259196"/>
            <a:ext cx="887332" cy="43175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15" idx="3"/>
            <a:endCxn id="38" idx="1"/>
          </p:cNvCxnSpPr>
          <p:nvPr/>
        </p:nvCxnSpPr>
        <p:spPr>
          <a:xfrm>
            <a:off x="4943570" y="3259196"/>
            <a:ext cx="887330" cy="159308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51" idx="2"/>
            <a:endCxn id="52" idx="0"/>
          </p:cNvCxnSpPr>
          <p:nvPr/>
        </p:nvCxnSpPr>
        <p:spPr>
          <a:xfrm flipH="1">
            <a:off x="9834406" y="2683968"/>
            <a:ext cx="226" cy="243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52" idx="2"/>
            <a:endCxn id="53" idx="0"/>
          </p:cNvCxnSpPr>
          <p:nvPr/>
        </p:nvCxnSpPr>
        <p:spPr>
          <a:xfrm flipH="1">
            <a:off x="9834405" y="3591220"/>
            <a:ext cx="1" cy="2393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53" idx="2"/>
            <a:endCxn id="54" idx="0"/>
          </p:cNvCxnSpPr>
          <p:nvPr/>
        </p:nvCxnSpPr>
        <p:spPr>
          <a:xfrm flipH="1">
            <a:off x="9834404" y="4494646"/>
            <a:ext cx="1" cy="2412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88" name="Right Arrow 87"/>
          <p:cNvSpPr/>
          <p:nvPr/>
        </p:nvSpPr>
        <p:spPr>
          <a:xfrm rot="5400000">
            <a:off x="9654612" y="5463989"/>
            <a:ext cx="360040" cy="288630"/>
          </a:xfrm>
          <a:prstGeom prst="rightArrow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9619999" y="5839867"/>
            <a:ext cx="428856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730185" y="5905093"/>
            <a:ext cx="244806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9812493" y="5976391"/>
            <a:ext cx="80189" cy="0"/>
          </a:xfrm>
          <a:prstGeom prst="line">
            <a:avLst/>
          </a:prstGeom>
          <a:ln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729508" y="1506787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Classifying Models</a:t>
            </a:r>
            <a:endParaRPr lang="en-IE" sz="1400" b="1" dirty="0" err="1" smtClean="0"/>
          </a:p>
        </p:txBody>
      </p:sp>
      <p:sp>
        <p:nvSpPr>
          <p:cNvPr id="100" name="TextBox 99"/>
          <p:cNvSpPr txBox="1"/>
          <p:nvPr/>
        </p:nvSpPr>
        <p:spPr>
          <a:xfrm>
            <a:off x="8711554" y="1514043"/>
            <a:ext cx="2258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/>
              <a:t>Visualizing</a:t>
            </a:r>
            <a:endParaRPr lang="en-IE" sz="1400" b="1" dirty="0" err="1" smtClean="0"/>
          </a:p>
        </p:txBody>
      </p:sp>
      <p:sp>
        <p:nvSpPr>
          <p:cNvPr id="43" name="TextBox 42"/>
          <p:cNvSpPr txBox="1"/>
          <p:nvPr/>
        </p:nvSpPr>
        <p:spPr>
          <a:xfrm>
            <a:off x="5691315" y="4261348"/>
            <a:ext cx="365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4000" b="1" dirty="0" smtClean="0">
                <a:solidFill>
                  <a:srgbClr val="FF0000"/>
                </a:solidFill>
              </a:rPr>
              <a:t>*</a:t>
            </a:r>
            <a:endParaRPr lang="en-IE" sz="4000" b="1" dirty="0" err="1" smtClean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06401" y="5680074"/>
            <a:ext cx="4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200" i="1" dirty="0" smtClean="0">
                <a:solidFill>
                  <a:srgbClr val="FF0000"/>
                </a:solidFill>
              </a:rPr>
              <a:t>* Machine learning model</a:t>
            </a:r>
            <a:endParaRPr lang="en-IE" sz="1200" i="1" dirty="0" err="1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28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670" y="1512041"/>
            <a:ext cx="5497383" cy="4276616"/>
          </a:xfrm>
        </p:spPr>
        <p:txBody>
          <a:bodyPr/>
          <a:lstStyle/>
          <a:p>
            <a:r>
              <a:rPr lang="en-US" sz="1400" b="1" dirty="0" smtClean="0"/>
              <a:t>Training data</a:t>
            </a:r>
          </a:p>
          <a:p>
            <a:pPr lvl="1"/>
            <a:r>
              <a:rPr lang="en-US" sz="1200" dirty="0" err="1" smtClean="0"/>
              <a:t>SemEval</a:t>
            </a:r>
            <a:r>
              <a:rPr lang="en-US" sz="1200" dirty="0" smtClean="0"/>
              <a:t> Workshop 2013 (5,670 train, 851 test)</a:t>
            </a:r>
          </a:p>
          <a:p>
            <a:pPr lvl="1"/>
            <a:r>
              <a:rPr lang="en-US" sz="1200" dirty="0" err="1" smtClean="0"/>
              <a:t>SESAMm</a:t>
            </a:r>
            <a:r>
              <a:rPr lang="en-US" sz="1200" dirty="0" smtClean="0"/>
              <a:t> sentiment dataset (6,588 train, 1,044 test)</a:t>
            </a:r>
          </a:p>
          <a:p>
            <a:endParaRPr lang="en-US" sz="1400" dirty="0"/>
          </a:p>
          <a:p>
            <a:r>
              <a:rPr lang="en-US" sz="1400" b="1" dirty="0" smtClean="0"/>
              <a:t>Features</a:t>
            </a:r>
          </a:p>
          <a:p>
            <a:pPr lvl="1"/>
            <a:r>
              <a:rPr lang="en-US" sz="1200" dirty="0" smtClean="0"/>
              <a:t>Lexicons:</a:t>
            </a:r>
          </a:p>
          <a:p>
            <a:pPr lvl="2"/>
            <a:r>
              <a:rPr lang="en-US" sz="1200" dirty="0" smtClean="0"/>
              <a:t>NRC </a:t>
            </a:r>
            <a:r>
              <a:rPr lang="en-US" sz="1200" dirty="0"/>
              <a:t>Hashtag Sentiment </a:t>
            </a:r>
            <a:r>
              <a:rPr lang="en-US" sz="1200" dirty="0" smtClean="0"/>
              <a:t>Lexicon</a:t>
            </a:r>
          </a:p>
          <a:p>
            <a:pPr lvl="2"/>
            <a:r>
              <a:rPr lang="en-US" sz="1200" dirty="0"/>
              <a:t>Sentiment140 Context </a:t>
            </a:r>
            <a:r>
              <a:rPr lang="en-US" sz="1200" dirty="0" smtClean="0"/>
              <a:t>Lexicon</a:t>
            </a:r>
          </a:p>
          <a:p>
            <a:pPr lvl="2"/>
            <a:r>
              <a:rPr lang="en-US" sz="1200" dirty="0"/>
              <a:t>MPQA </a:t>
            </a:r>
            <a:r>
              <a:rPr lang="en-US" sz="1200" dirty="0" smtClean="0"/>
              <a:t>Lexicon</a:t>
            </a:r>
          </a:p>
          <a:p>
            <a:pPr lvl="2"/>
            <a:r>
              <a:rPr lang="en-US" sz="1200" dirty="0"/>
              <a:t>NRC Word-Emotion Association </a:t>
            </a:r>
            <a:r>
              <a:rPr lang="en-US" sz="1200" dirty="0" smtClean="0"/>
              <a:t>Lexicon</a:t>
            </a:r>
          </a:p>
          <a:p>
            <a:pPr lvl="2"/>
            <a:r>
              <a:rPr lang="en-US" sz="1200" dirty="0"/>
              <a:t>Opinion Lexicon </a:t>
            </a:r>
            <a:r>
              <a:rPr lang="en-US" sz="1200" dirty="0" smtClean="0"/>
              <a:t>English</a:t>
            </a:r>
          </a:p>
          <a:p>
            <a:pPr lvl="1"/>
            <a:r>
              <a:rPr lang="en-US" sz="1200" dirty="0" smtClean="0"/>
              <a:t>Counts:</a:t>
            </a:r>
          </a:p>
          <a:p>
            <a:pPr lvl="2"/>
            <a:r>
              <a:rPr lang="en-US" sz="1200" dirty="0" smtClean="0"/>
              <a:t>Long-end words, e.g. </a:t>
            </a:r>
            <a:r>
              <a:rPr lang="en-US" sz="1200" dirty="0" err="1" smtClean="0"/>
              <a:t>soooooo</a:t>
            </a:r>
            <a:endParaRPr lang="en-US" sz="1200" dirty="0" smtClean="0"/>
          </a:p>
          <a:p>
            <a:pPr lvl="2"/>
            <a:r>
              <a:rPr lang="en-US" sz="1200" dirty="0" smtClean="0"/>
              <a:t>Continuous exclamation marks, e.g. !!!???</a:t>
            </a:r>
          </a:p>
          <a:p>
            <a:pPr lvl="2"/>
            <a:r>
              <a:rPr lang="en-US" sz="1200" dirty="0" smtClean="0"/>
              <a:t>Number of hashtags</a:t>
            </a:r>
          </a:p>
          <a:p>
            <a:pPr lvl="2"/>
            <a:r>
              <a:rPr lang="en-US" sz="1200" dirty="0" smtClean="0"/>
              <a:t>Upper-case words, e.g. AMADEUS</a:t>
            </a:r>
          </a:p>
          <a:p>
            <a:pPr lvl="1"/>
            <a:r>
              <a:rPr lang="en-US" sz="1200" dirty="0" smtClean="0"/>
              <a:t>Word2Vec:</a:t>
            </a:r>
          </a:p>
          <a:p>
            <a:pPr lvl="2"/>
            <a:r>
              <a:rPr lang="en-US" sz="1200" dirty="0"/>
              <a:t>Twitter Word Clusters Lexicon (CMU</a:t>
            </a:r>
            <a:r>
              <a:rPr lang="en-US" sz="1200" dirty="0" smtClean="0"/>
              <a:t>)</a:t>
            </a:r>
            <a:endParaRPr lang="en-US" sz="1200" dirty="0"/>
          </a:p>
          <a:p>
            <a:pPr lvl="2"/>
            <a:r>
              <a:rPr lang="en-US" sz="1200" dirty="0" smtClean="0"/>
              <a:t>Google Word2Vec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 4: Sentiment classification model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381277" y="2049918"/>
            <a:ext cx="3132288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b="1" dirty="0" smtClean="0"/>
              <a:t>Ironic or Neutral</a:t>
            </a:r>
          </a:p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endParaRPr lang="en-US" sz="1400" i="1" dirty="0"/>
          </a:p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i="1" dirty="0" smtClean="0"/>
              <a:t>“</a:t>
            </a:r>
            <a:r>
              <a:rPr lang="en-US" sz="1400" i="1" dirty="0"/>
              <a:t>The view is bad but the food is great</a:t>
            </a:r>
            <a:r>
              <a:rPr lang="en-US" sz="1400" i="1" dirty="0" smtClean="0"/>
              <a:t>.”</a:t>
            </a:r>
          </a:p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endParaRPr lang="en-US" sz="1400" i="1" dirty="0"/>
          </a:p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i="1" dirty="0"/>
              <a:t>"Excellent! This day couldn't start off any better</a:t>
            </a:r>
            <a:r>
              <a:rPr lang="en-US" sz="1400" i="1" dirty="0" smtClean="0"/>
              <a:t>!“</a:t>
            </a:r>
          </a:p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endParaRPr lang="en-US" sz="1400" i="1" dirty="0"/>
          </a:p>
          <a:p>
            <a:pPr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i="1" dirty="0" smtClean="0"/>
              <a:t>“See </a:t>
            </a:r>
            <a:r>
              <a:rPr lang="en-US" sz="1400" i="1" dirty="0"/>
              <a:t>London's reflection shimmers on its dark waters!  Paddle down river to see the Houses of Parliament in all</a:t>
            </a:r>
            <a:r>
              <a:rPr lang="en-US" sz="1400" i="1" dirty="0" smtClean="0"/>
              <a:t>...”</a:t>
            </a:r>
            <a:endParaRPr lang="en-IE" sz="1400" i="1" dirty="0" err="1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56" y="1884199"/>
            <a:ext cx="805431" cy="7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3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Models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670" y="1512041"/>
            <a:ext cx="5497383" cy="4276616"/>
          </a:xfrm>
        </p:spPr>
        <p:txBody>
          <a:bodyPr/>
          <a:lstStyle/>
          <a:p>
            <a:r>
              <a:rPr lang="en-US" sz="1400" b="1" dirty="0" smtClean="0"/>
              <a:t>ML model</a:t>
            </a:r>
          </a:p>
          <a:p>
            <a:pPr lvl="1"/>
            <a:r>
              <a:rPr lang="en-US" sz="1200" dirty="0" err="1" smtClean="0"/>
              <a:t>XGBoost</a:t>
            </a:r>
            <a:r>
              <a:rPr lang="en-US" sz="1200" dirty="0" smtClean="0"/>
              <a:t> + </a:t>
            </a:r>
            <a:r>
              <a:rPr lang="en-US" sz="1200" dirty="0" err="1" smtClean="0"/>
              <a:t>GridSearchCV</a:t>
            </a:r>
            <a:endParaRPr lang="en-US" sz="1200" dirty="0" smtClean="0"/>
          </a:p>
          <a:p>
            <a:endParaRPr lang="en-US" sz="1400" dirty="0"/>
          </a:p>
          <a:p>
            <a:r>
              <a:rPr lang="en-US" sz="1400" b="1" dirty="0" smtClean="0"/>
              <a:t>Evaluation</a:t>
            </a:r>
          </a:p>
          <a:p>
            <a:pPr lvl="1"/>
            <a:r>
              <a:rPr lang="en-US" sz="1200" dirty="0" smtClean="0"/>
              <a:t>F1-score 0.66</a:t>
            </a:r>
          </a:p>
          <a:p>
            <a:pPr lvl="1"/>
            <a:r>
              <a:rPr lang="en-US" sz="1200" dirty="0" smtClean="0"/>
              <a:t>Accuracy: 67%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Model 4: Sentiment classification model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2591591707"/>
              </p:ext>
            </p:extLst>
          </p:nvPr>
        </p:nvGraphicFramePr>
        <p:xfrm>
          <a:off x="4680918" y="1058039"/>
          <a:ext cx="6192688" cy="4911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30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Product Prototype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998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 Prototype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3" y="1521"/>
            <a:ext cx="11475840" cy="645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4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Project Introduction</a:t>
            </a:r>
          </a:p>
          <a:p>
            <a:r>
              <a:rPr lang="en-GB" dirty="0" smtClean="0"/>
              <a:t>Twitter API, Tweets Data</a:t>
            </a:r>
          </a:p>
          <a:p>
            <a:r>
              <a:rPr lang="en-GB" dirty="0" smtClean="0"/>
              <a:t>Project Pipeline</a:t>
            </a:r>
          </a:p>
          <a:p>
            <a:r>
              <a:rPr lang="en-GB" dirty="0" smtClean="0"/>
              <a:t>Classification Models</a:t>
            </a:r>
          </a:p>
          <a:p>
            <a:r>
              <a:rPr lang="en-GB" dirty="0" smtClean="0"/>
              <a:t>Product Prototype</a:t>
            </a:r>
          </a:p>
          <a:p>
            <a:r>
              <a:rPr lang="en-GB" dirty="0" smtClean="0"/>
              <a:t>Wrap-up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GB" dirty="0" smtClean="0"/>
              <a:t>1</a:t>
            </a:r>
          </a:p>
          <a:p>
            <a:r>
              <a:rPr lang="en-GB" dirty="0" smtClean="0"/>
              <a:t>2</a:t>
            </a:r>
          </a:p>
          <a:p>
            <a:r>
              <a:rPr lang="en-GB" dirty="0" smtClean="0"/>
              <a:t>3</a:t>
            </a:r>
          </a:p>
          <a:p>
            <a:r>
              <a:rPr lang="en-GB" dirty="0" smtClean="0"/>
              <a:t>4</a:t>
            </a:r>
          </a:p>
          <a:p>
            <a:r>
              <a:rPr lang="en-GB" dirty="0" smtClean="0"/>
              <a:t>5</a:t>
            </a:r>
          </a:p>
          <a:p>
            <a:r>
              <a:rPr lang="en-GB" dirty="0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767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 Prototype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88"/>
            <a:ext cx="11502133" cy="64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2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Product Prototype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1502133" cy="646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51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Wrap-up</a:t>
            </a:r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6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415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Wrap-up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670" y="1511297"/>
            <a:ext cx="10393927" cy="4277360"/>
          </a:xfrm>
        </p:spPr>
        <p:txBody>
          <a:bodyPr/>
          <a:lstStyle/>
          <a:p>
            <a:r>
              <a:rPr lang="en-US" sz="1600" dirty="0" smtClean="0"/>
              <a:t>Built a complete pipeline for the project, easy to add or improve modules in the future</a:t>
            </a:r>
          </a:p>
          <a:p>
            <a:r>
              <a:rPr lang="en-US" sz="1600" dirty="0" smtClean="0"/>
              <a:t>Built an Account Types classification model, AUC=0.91, Accuracy=</a:t>
            </a:r>
            <a:r>
              <a:rPr lang="en-US" sz="1600" b="1" dirty="0" smtClean="0">
                <a:solidFill>
                  <a:srgbClr val="FF0000"/>
                </a:solidFill>
              </a:rPr>
              <a:t>90%</a:t>
            </a:r>
          </a:p>
          <a:p>
            <a:r>
              <a:rPr lang="en-US" sz="1600" dirty="0" smtClean="0"/>
              <a:t>Built a Gender classification model, AUC=0.79, Accuracy=</a:t>
            </a:r>
            <a:r>
              <a:rPr lang="en-US" sz="1600" b="1" dirty="0" smtClean="0">
                <a:solidFill>
                  <a:srgbClr val="FF0000"/>
                </a:solidFill>
              </a:rPr>
              <a:t>72%</a:t>
            </a:r>
          </a:p>
          <a:p>
            <a:r>
              <a:rPr lang="en-US" sz="1600" dirty="0" smtClean="0"/>
              <a:t>Built a Age Group classification model, F1-Score=0.63, Accuracy=</a:t>
            </a:r>
            <a:r>
              <a:rPr lang="en-US" sz="1600" b="1" dirty="0" smtClean="0">
                <a:solidFill>
                  <a:srgbClr val="FF0000"/>
                </a:solidFill>
              </a:rPr>
              <a:t>62%</a:t>
            </a:r>
            <a:r>
              <a:rPr lang="en-US" sz="1600" dirty="0" smtClean="0"/>
              <a:t> (21% better than a dummy model)</a:t>
            </a:r>
          </a:p>
          <a:p>
            <a:r>
              <a:rPr lang="en-US" sz="1600" dirty="0" smtClean="0"/>
              <a:t>Built a Sentiment Classification model, F1-Score=0.66, Accuracy=</a:t>
            </a:r>
            <a:r>
              <a:rPr lang="en-US" sz="1600" b="1" dirty="0" smtClean="0">
                <a:solidFill>
                  <a:srgbClr val="FF0000"/>
                </a:solidFill>
              </a:rPr>
              <a:t>67%</a:t>
            </a:r>
            <a:r>
              <a:rPr lang="en-US" sz="1600" dirty="0" smtClean="0"/>
              <a:t>, better than commercial APIs (e.g. Microsoft Cognitive API, AYLIEN API), free API (e.g. </a:t>
            </a:r>
            <a:r>
              <a:rPr lang="en-US" sz="1600" smtClean="0"/>
              <a:t>text-processing.com API)</a:t>
            </a: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06400" y="994738"/>
            <a:ext cx="10075191" cy="408612"/>
          </a:xfrm>
        </p:spPr>
        <p:txBody>
          <a:bodyPr/>
          <a:lstStyle/>
          <a:p>
            <a:r>
              <a:rPr lang="en-US" b="1" dirty="0"/>
              <a:t>Things we </a:t>
            </a:r>
            <a:r>
              <a:rPr lang="en-US" b="1" dirty="0" smtClean="0"/>
              <a:t>did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32" y="3558696"/>
            <a:ext cx="5802401" cy="233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9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Wrap-up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670" y="1512041"/>
            <a:ext cx="10376444" cy="4276616"/>
          </a:xfrm>
        </p:spPr>
        <p:txBody>
          <a:bodyPr/>
          <a:lstStyle/>
          <a:p>
            <a:r>
              <a:rPr lang="en-US" sz="1600" dirty="0" smtClean="0"/>
              <a:t>More </a:t>
            </a:r>
            <a:r>
              <a:rPr lang="en-US" sz="1600" dirty="0"/>
              <a:t>data to improve the 4 </a:t>
            </a:r>
            <a:r>
              <a:rPr lang="en-US" sz="1600" dirty="0" smtClean="0"/>
              <a:t>models</a:t>
            </a:r>
          </a:p>
          <a:p>
            <a:pPr lvl="1"/>
            <a:r>
              <a:rPr lang="en-US" sz="1400" dirty="0" smtClean="0"/>
              <a:t>More ways to collect data, e.g. “London” :)</a:t>
            </a:r>
          </a:p>
          <a:p>
            <a:pPr lvl="1"/>
            <a:r>
              <a:rPr lang="en-US" sz="1400" dirty="0" smtClean="0"/>
              <a:t>Buy data from Twitter enterprise API (GNIP)</a:t>
            </a:r>
          </a:p>
          <a:p>
            <a:pPr lvl="1"/>
            <a:r>
              <a:rPr lang="en-US" sz="1400" dirty="0" smtClean="0"/>
              <a:t>Other training data sources, e.g. Sentiment140 </a:t>
            </a:r>
            <a:r>
              <a:rPr lang="en-IE" sz="1400" dirty="0">
                <a:hlinkClick r:id="rId3"/>
              </a:rPr>
              <a:t>http://help.sentiment140.com/for-students</a:t>
            </a:r>
            <a:r>
              <a:rPr lang="en-IE" sz="1400" dirty="0" smtClean="0">
                <a:hlinkClick r:id="rId3"/>
              </a:rPr>
              <a:t>/</a:t>
            </a:r>
            <a:endParaRPr lang="en-US" sz="1400" dirty="0" smtClean="0"/>
          </a:p>
          <a:p>
            <a:endParaRPr lang="en-US" sz="1600" dirty="0" smtClean="0"/>
          </a:p>
          <a:p>
            <a:r>
              <a:rPr lang="en-US" sz="1600" dirty="0" smtClean="0"/>
              <a:t>Upgrade Machine Learning model</a:t>
            </a:r>
          </a:p>
          <a:p>
            <a:pPr lvl="1"/>
            <a:r>
              <a:rPr lang="en-US" sz="1200" dirty="0" smtClean="0"/>
              <a:t>D</a:t>
            </a:r>
            <a:r>
              <a:rPr lang="en-US" sz="1400" dirty="0" smtClean="0"/>
              <a:t>eep learning model to improve Age and Gender classification</a:t>
            </a:r>
          </a:p>
          <a:p>
            <a:pPr lvl="1"/>
            <a:r>
              <a:rPr lang="en-US" sz="1400" dirty="0" smtClean="0"/>
              <a:t>Ensemble 16 models can increase Sentiment classification model’s F1-Score up to 0.70</a:t>
            </a:r>
          </a:p>
          <a:p>
            <a:endParaRPr lang="en-US" sz="1600" dirty="0" smtClean="0"/>
          </a:p>
          <a:p>
            <a:r>
              <a:rPr lang="en-US" sz="1600" dirty="0" smtClean="0"/>
              <a:t>Add company/user history database to save time and avoid duplicated work</a:t>
            </a:r>
          </a:p>
          <a:p>
            <a:endParaRPr lang="en-US" sz="1600" dirty="0"/>
          </a:p>
          <a:p>
            <a:r>
              <a:rPr lang="en-US" sz="1600" dirty="0" smtClean="0"/>
              <a:t>Tweak decision threshold to fit with the local data distribution, e.g. percentage of</a:t>
            </a:r>
          </a:p>
          <a:p>
            <a:pPr marL="0" indent="0">
              <a:buNone/>
            </a:pPr>
            <a:r>
              <a:rPr lang="en-US" sz="1600" dirty="0" smtClean="0"/>
              <a:t>organization vs. individual accounts is different by city</a:t>
            </a:r>
            <a:endParaRPr lang="en-IE" sz="16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b="1" dirty="0"/>
              <a:t>Things to </a:t>
            </a:r>
            <a:r>
              <a:rPr lang="en-US" b="1" dirty="0" smtClean="0"/>
              <a:t>improve</a:t>
            </a:r>
            <a:endParaRPr lang="en-US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29" y="4259447"/>
            <a:ext cx="1637901" cy="163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2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7668" y="5215806"/>
            <a:ext cx="5988515" cy="115416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GB" sz="900" i="1" dirty="0" smtClean="0">
                <a:solidFill>
                  <a:schemeClr val="bg1"/>
                </a:solidFill>
              </a:rPr>
              <a:t>You can follow us on:</a:t>
            </a:r>
          </a:p>
          <a:p>
            <a:r>
              <a:rPr lang="en-GB" sz="1000" dirty="0" err="1" smtClean="0">
                <a:solidFill>
                  <a:schemeClr val="bg1"/>
                </a:solidFill>
              </a:rPr>
              <a:t>AmadeusITGroup</a:t>
            </a:r>
            <a:endParaRPr lang="en-GB" sz="1000" dirty="0" smtClean="0">
              <a:solidFill>
                <a:schemeClr val="bg1"/>
              </a:solidFill>
            </a:endParaRPr>
          </a:p>
          <a:p>
            <a:endParaRPr lang="en-GB" sz="1000" dirty="0">
              <a:solidFill>
                <a:schemeClr val="bg1"/>
              </a:solidFill>
            </a:endParaRPr>
          </a:p>
          <a:p>
            <a:endParaRPr lang="en-GB" sz="1000" dirty="0" smtClean="0">
              <a:solidFill>
                <a:schemeClr val="bg1"/>
              </a:solidFill>
            </a:endParaRPr>
          </a:p>
          <a:p>
            <a:endParaRPr lang="en-GB" sz="1000" dirty="0" smtClean="0">
              <a:solidFill>
                <a:schemeClr val="bg1"/>
              </a:solidFill>
            </a:endParaRPr>
          </a:p>
          <a:p>
            <a:r>
              <a:rPr lang="en-GB" sz="1000" dirty="0" smtClean="0">
                <a:solidFill>
                  <a:schemeClr val="bg1"/>
                </a:solidFill>
              </a:rPr>
              <a:t>amadeus.com/blog</a:t>
            </a:r>
          </a:p>
          <a:p>
            <a:r>
              <a:rPr lang="en-GB" sz="1000" dirty="0" smtClean="0">
                <a:solidFill>
                  <a:schemeClr val="bg1"/>
                </a:solidFill>
              </a:rPr>
              <a:t>amadeus.com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#</a:t>
            </a:r>
            <a:r>
              <a:rPr lang="en-GB" dirty="0" err="1" smtClean="0"/>
              <a:t>ThankYou</a:t>
            </a:r>
            <a:r>
              <a:rPr lang="en-GB" dirty="0" smtClean="0"/>
              <a:t>! </a:t>
            </a:r>
            <a:r>
              <a:rPr lang="en-GB" dirty="0"/>
              <a:t>and </a:t>
            </a:r>
            <a:r>
              <a:rPr lang="en-GB" dirty="0" smtClean="0"/>
              <a:t>#</a:t>
            </a:r>
            <a:r>
              <a:rPr lang="en-GB" dirty="0" err="1" smtClean="0"/>
              <a:t>MerryChristmas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  <p:grpSp>
        <p:nvGrpSpPr>
          <p:cNvPr id="93" name="Group 92"/>
          <p:cNvGrpSpPr/>
          <p:nvPr/>
        </p:nvGrpSpPr>
        <p:grpSpPr>
          <a:xfrm>
            <a:off x="499665" y="5644926"/>
            <a:ext cx="1776413" cy="204788"/>
            <a:chOff x="462916" y="5124524"/>
            <a:chExt cx="1776413" cy="204788"/>
          </a:xfrm>
        </p:grpSpPr>
        <p:sp>
          <p:nvSpPr>
            <p:cNvPr id="94" name="AutoShape 25"/>
            <p:cNvSpPr>
              <a:spLocks noChangeAspect="1" noChangeArrowheads="1" noTextEdit="1"/>
            </p:cNvSpPr>
            <p:nvPr/>
          </p:nvSpPr>
          <p:spPr bwMode="auto">
            <a:xfrm>
              <a:off x="462916" y="5124524"/>
              <a:ext cx="1776413" cy="204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Rectangle 28"/>
            <p:cNvSpPr>
              <a:spLocks noChangeArrowheads="1"/>
            </p:cNvSpPr>
            <p:nvPr/>
          </p:nvSpPr>
          <p:spPr bwMode="auto">
            <a:xfrm>
              <a:off x="1248729" y="5124524"/>
              <a:ext cx="204788" cy="204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29"/>
            <p:cNvSpPr>
              <a:spLocks/>
            </p:cNvSpPr>
            <p:nvPr/>
          </p:nvSpPr>
          <p:spPr bwMode="auto">
            <a:xfrm>
              <a:off x="1324929" y="5162624"/>
              <a:ext cx="88900" cy="166688"/>
            </a:xfrm>
            <a:custGeom>
              <a:avLst/>
              <a:gdLst>
                <a:gd name="T0" fmla="*/ 81 w 113"/>
                <a:gd name="T1" fmla="*/ 39 h 209"/>
                <a:gd name="T2" fmla="*/ 113 w 113"/>
                <a:gd name="T3" fmla="*/ 39 h 209"/>
                <a:gd name="T4" fmla="*/ 113 w 113"/>
                <a:gd name="T5" fmla="*/ 0 h 209"/>
                <a:gd name="T6" fmla="*/ 81 w 113"/>
                <a:gd name="T7" fmla="*/ 0 h 209"/>
                <a:gd name="T8" fmla="*/ 81 w 113"/>
                <a:gd name="T9" fmla="*/ 0 h 209"/>
                <a:gd name="T10" fmla="*/ 72 w 113"/>
                <a:gd name="T11" fmla="*/ 1 h 209"/>
                <a:gd name="T12" fmla="*/ 63 w 113"/>
                <a:gd name="T13" fmla="*/ 4 h 209"/>
                <a:gd name="T14" fmla="*/ 54 w 113"/>
                <a:gd name="T15" fmla="*/ 9 h 209"/>
                <a:gd name="T16" fmla="*/ 47 w 113"/>
                <a:gd name="T17" fmla="*/ 15 h 209"/>
                <a:gd name="T18" fmla="*/ 41 w 113"/>
                <a:gd name="T19" fmla="*/ 22 h 209"/>
                <a:gd name="T20" fmla="*/ 37 w 113"/>
                <a:gd name="T21" fmla="*/ 31 h 209"/>
                <a:gd name="T22" fmla="*/ 34 w 113"/>
                <a:gd name="T23" fmla="*/ 42 h 209"/>
                <a:gd name="T24" fmla="*/ 32 w 113"/>
                <a:gd name="T25" fmla="*/ 51 h 209"/>
                <a:gd name="T26" fmla="*/ 32 w 113"/>
                <a:gd name="T27" fmla="*/ 72 h 209"/>
                <a:gd name="T28" fmla="*/ 0 w 113"/>
                <a:gd name="T29" fmla="*/ 72 h 209"/>
                <a:gd name="T30" fmla="*/ 0 w 113"/>
                <a:gd name="T31" fmla="*/ 112 h 209"/>
                <a:gd name="T32" fmla="*/ 32 w 113"/>
                <a:gd name="T33" fmla="*/ 112 h 209"/>
                <a:gd name="T34" fmla="*/ 32 w 113"/>
                <a:gd name="T35" fmla="*/ 209 h 209"/>
                <a:gd name="T36" fmla="*/ 73 w 113"/>
                <a:gd name="T37" fmla="*/ 209 h 209"/>
                <a:gd name="T38" fmla="*/ 73 w 113"/>
                <a:gd name="T39" fmla="*/ 112 h 209"/>
                <a:gd name="T40" fmla="*/ 113 w 113"/>
                <a:gd name="T41" fmla="*/ 112 h 209"/>
                <a:gd name="T42" fmla="*/ 113 w 113"/>
                <a:gd name="T43" fmla="*/ 72 h 209"/>
                <a:gd name="T44" fmla="*/ 73 w 113"/>
                <a:gd name="T45" fmla="*/ 72 h 209"/>
                <a:gd name="T46" fmla="*/ 73 w 113"/>
                <a:gd name="T47" fmla="*/ 51 h 209"/>
                <a:gd name="T48" fmla="*/ 73 w 113"/>
                <a:gd name="T49" fmla="*/ 51 h 209"/>
                <a:gd name="T50" fmla="*/ 73 w 113"/>
                <a:gd name="T51" fmla="*/ 47 h 209"/>
                <a:gd name="T52" fmla="*/ 75 w 113"/>
                <a:gd name="T53" fmla="*/ 44 h 209"/>
                <a:gd name="T54" fmla="*/ 78 w 113"/>
                <a:gd name="T55" fmla="*/ 41 h 209"/>
                <a:gd name="T56" fmla="*/ 81 w 113"/>
                <a:gd name="T57" fmla="*/ 39 h 209"/>
                <a:gd name="T58" fmla="*/ 81 w 113"/>
                <a:gd name="T59" fmla="*/ 3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13" h="209">
                  <a:moveTo>
                    <a:pt x="81" y="39"/>
                  </a:moveTo>
                  <a:lnTo>
                    <a:pt x="113" y="39"/>
                  </a:lnTo>
                  <a:lnTo>
                    <a:pt x="113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3" y="4"/>
                  </a:lnTo>
                  <a:lnTo>
                    <a:pt x="54" y="9"/>
                  </a:lnTo>
                  <a:lnTo>
                    <a:pt x="47" y="15"/>
                  </a:lnTo>
                  <a:lnTo>
                    <a:pt x="41" y="22"/>
                  </a:lnTo>
                  <a:lnTo>
                    <a:pt x="37" y="31"/>
                  </a:lnTo>
                  <a:lnTo>
                    <a:pt x="34" y="42"/>
                  </a:lnTo>
                  <a:lnTo>
                    <a:pt x="32" y="51"/>
                  </a:lnTo>
                  <a:lnTo>
                    <a:pt x="32" y="72"/>
                  </a:lnTo>
                  <a:lnTo>
                    <a:pt x="0" y="72"/>
                  </a:lnTo>
                  <a:lnTo>
                    <a:pt x="0" y="112"/>
                  </a:lnTo>
                  <a:lnTo>
                    <a:pt x="32" y="112"/>
                  </a:lnTo>
                  <a:lnTo>
                    <a:pt x="32" y="209"/>
                  </a:lnTo>
                  <a:lnTo>
                    <a:pt x="73" y="209"/>
                  </a:lnTo>
                  <a:lnTo>
                    <a:pt x="73" y="112"/>
                  </a:lnTo>
                  <a:lnTo>
                    <a:pt x="113" y="112"/>
                  </a:lnTo>
                  <a:lnTo>
                    <a:pt x="113" y="72"/>
                  </a:lnTo>
                  <a:lnTo>
                    <a:pt x="73" y="72"/>
                  </a:lnTo>
                  <a:lnTo>
                    <a:pt x="73" y="51"/>
                  </a:lnTo>
                  <a:lnTo>
                    <a:pt x="73" y="51"/>
                  </a:lnTo>
                  <a:lnTo>
                    <a:pt x="73" y="47"/>
                  </a:lnTo>
                  <a:lnTo>
                    <a:pt x="75" y="44"/>
                  </a:lnTo>
                  <a:lnTo>
                    <a:pt x="78" y="41"/>
                  </a:lnTo>
                  <a:lnTo>
                    <a:pt x="81" y="39"/>
                  </a:lnTo>
                  <a:lnTo>
                    <a:pt x="81" y="39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Rectangle 30"/>
            <p:cNvSpPr>
              <a:spLocks noChangeArrowheads="1"/>
            </p:cNvSpPr>
            <p:nvPr/>
          </p:nvSpPr>
          <p:spPr bwMode="auto">
            <a:xfrm>
              <a:off x="1510666" y="5124524"/>
              <a:ext cx="204788" cy="204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31"/>
            <p:cNvSpPr>
              <a:spLocks/>
            </p:cNvSpPr>
            <p:nvPr/>
          </p:nvSpPr>
          <p:spPr bwMode="auto">
            <a:xfrm>
              <a:off x="1561466" y="5162624"/>
              <a:ext cx="103188" cy="128588"/>
            </a:xfrm>
            <a:custGeom>
              <a:avLst/>
              <a:gdLst>
                <a:gd name="T0" fmla="*/ 110 w 129"/>
                <a:gd name="T1" fmla="*/ 121 h 162"/>
                <a:gd name="T2" fmla="*/ 65 w 129"/>
                <a:gd name="T3" fmla="*/ 121 h 162"/>
                <a:gd name="T4" fmla="*/ 65 w 129"/>
                <a:gd name="T5" fmla="*/ 121 h 162"/>
                <a:gd name="T6" fmla="*/ 61 w 129"/>
                <a:gd name="T7" fmla="*/ 121 h 162"/>
                <a:gd name="T8" fmla="*/ 56 w 129"/>
                <a:gd name="T9" fmla="*/ 119 h 162"/>
                <a:gd name="T10" fmla="*/ 52 w 129"/>
                <a:gd name="T11" fmla="*/ 116 h 162"/>
                <a:gd name="T12" fmla="*/ 47 w 129"/>
                <a:gd name="T13" fmla="*/ 113 h 162"/>
                <a:gd name="T14" fmla="*/ 44 w 129"/>
                <a:gd name="T15" fmla="*/ 109 h 162"/>
                <a:gd name="T16" fmla="*/ 43 w 129"/>
                <a:gd name="T17" fmla="*/ 103 h 162"/>
                <a:gd name="T18" fmla="*/ 41 w 129"/>
                <a:gd name="T19" fmla="*/ 98 h 162"/>
                <a:gd name="T20" fmla="*/ 40 w 129"/>
                <a:gd name="T21" fmla="*/ 92 h 162"/>
                <a:gd name="T22" fmla="*/ 40 w 129"/>
                <a:gd name="T23" fmla="*/ 82 h 162"/>
                <a:gd name="T24" fmla="*/ 110 w 129"/>
                <a:gd name="T25" fmla="*/ 82 h 162"/>
                <a:gd name="T26" fmla="*/ 110 w 129"/>
                <a:gd name="T27" fmla="*/ 82 h 162"/>
                <a:gd name="T28" fmla="*/ 117 w 129"/>
                <a:gd name="T29" fmla="*/ 80 h 162"/>
                <a:gd name="T30" fmla="*/ 123 w 129"/>
                <a:gd name="T31" fmla="*/ 75 h 162"/>
                <a:gd name="T32" fmla="*/ 128 w 129"/>
                <a:gd name="T33" fmla="*/ 69 h 162"/>
                <a:gd name="T34" fmla="*/ 129 w 129"/>
                <a:gd name="T35" fmla="*/ 60 h 162"/>
                <a:gd name="T36" fmla="*/ 129 w 129"/>
                <a:gd name="T37" fmla="*/ 60 h 162"/>
                <a:gd name="T38" fmla="*/ 128 w 129"/>
                <a:gd name="T39" fmla="*/ 53 h 162"/>
                <a:gd name="T40" fmla="*/ 123 w 129"/>
                <a:gd name="T41" fmla="*/ 47 h 162"/>
                <a:gd name="T42" fmla="*/ 117 w 129"/>
                <a:gd name="T43" fmla="*/ 42 h 162"/>
                <a:gd name="T44" fmla="*/ 110 w 129"/>
                <a:gd name="T45" fmla="*/ 41 h 162"/>
                <a:gd name="T46" fmla="*/ 40 w 129"/>
                <a:gd name="T47" fmla="*/ 41 h 162"/>
                <a:gd name="T48" fmla="*/ 40 w 129"/>
                <a:gd name="T49" fmla="*/ 21 h 162"/>
                <a:gd name="T50" fmla="*/ 40 w 129"/>
                <a:gd name="T51" fmla="*/ 21 h 162"/>
                <a:gd name="T52" fmla="*/ 38 w 129"/>
                <a:gd name="T53" fmla="*/ 13 h 162"/>
                <a:gd name="T54" fmla="*/ 35 w 129"/>
                <a:gd name="T55" fmla="*/ 6 h 162"/>
                <a:gd name="T56" fmla="*/ 27 w 129"/>
                <a:gd name="T57" fmla="*/ 1 h 162"/>
                <a:gd name="T58" fmla="*/ 20 w 129"/>
                <a:gd name="T59" fmla="*/ 0 h 162"/>
                <a:gd name="T60" fmla="*/ 20 w 129"/>
                <a:gd name="T61" fmla="*/ 0 h 162"/>
                <a:gd name="T62" fmla="*/ 12 w 129"/>
                <a:gd name="T63" fmla="*/ 1 h 162"/>
                <a:gd name="T64" fmla="*/ 6 w 129"/>
                <a:gd name="T65" fmla="*/ 6 h 162"/>
                <a:gd name="T66" fmla="*/ 2 w 129"/>
                <a:gd name="T67" fmla="*/ 13 h 162"/>
                <a:gd name="T68" fmla="*/ 0 w 129"/>
                <a:gd name="T69" fmla="*/ 21 h 162"/>
                <a:gd name="T70" fmla="*/ 0 w 129"/>
                <a:gd name="T71" fmla="*/ 92 h 162"/>
                <a:gd name="T72" fmla="*/ 0 w 129"/>
                <a:gd name="T73" fmla="*/ 92 h 162"/>
                <a:gd name="T74" fmla="*/ 2 w 129"/>
                <a:gd name="T75" fmla="*/ 106 h 162"/>
                <a:gd name="T76" fmla="*/ 5 w 129"/>
                <a:gd name="T77" fmla="*/ 119 h 162"/>
                <a:gd name="T78" fmla="*/ 11 w 129"/>
                <a:gd name="T79" fmla="*/ 132 h 162"/>
                <a:gd name="T80" fmla="*/ 18 w 129"/>
                <a:gd name="T81" fmla="*/ 142 h 162"/>
                <a:gd name="T82" fmla="*/ 29 w 129"/>
                <a:gd name="T83" fmla="*/ 150 h 162"/>
                <a:gd name="T84" fmla="*/ 40 w 129"/>
                <a:gd name="T85" fmla="*/ 156 h 162"/>
                <a:gd name="T86" fmla="*/ 52 w 129"/>
                <a:gd name="T87" fmla="*/ 160 h 162"/>
                <a:gd name="T88" fmla="*/ 65 w 129"/>
                <a:gd name="T89" fmla="*/ 162 h 162"/>
                <a:gd name="T90" fmla="*/ 110 w 129"/>
                <a:gd name="T91" fmla="*/ 162 h 162"/>
                <a:gd name="T92" fmla="*/ 110 w 129"/>
                <a:gd name="T93" fmla="*/ 162 h 162"/>
                <a:gd name="T94" fmla="*/ 117 w 129"/>
                <a:gd name="T95" fmla="*/ 160 h 162"/>
                <a:gd name="T96" fmla="*/ 123 w 129"/>
                <a:gd name="T97" fmla="*/ 156 h 162"/>
                <a:gd name="T98" fmla="*/ 128 w 129"/>
                <a:gd name="T99" fmla="*/ 150 h 162"/>
                <a:gd name="T100" fmla="*/ 129 w 129"/>
                <a:gd name="T101" fmla="*/ 142 h 162"/>
                <a:gd name="T102" fmla="*/ 129 w 129"/>
                <a:gd name="T103" fmla="*/ 142 h 162"/>
                <a:gd name="T104" fmla="*/ 128 w 129"/>
                <a:gd name="T105" fmla="*/ 133 h 162"/>
                <a:gd name="T106" fmla="*/ 125 w 129"/>
                <a:gd name="T107" fmla="*/ 127 h 162"/>
                <a:gd name="T108" fmla="*/ 117 w 129"/>
                <a:gd name="T109" fmla="*/ 122 h 162"/>
                <a:gd name="T110" fmla="*/ 110 w 129"/>
                <a:gd name="T111" fmla="*/ 121 h 162"/>
                <a:gd name="T112" fmla="*/ 110 w 129"/>
                <a:gd name="T113" fmla="*/ 12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" h="162">
                  <a:moveTo>
                    <a:pt x="110" y="121"/>
                  </a:moveTo>
                  <a:lnTo>
                    <a:pt x="65" y="121"/>
                  </a:lnTo>
                  <a:lnTo>
                    <a:pt x="65" y="121"/>
                  </a:lnTo>
                  <a:lnTo>
                    <a:pt x="61" y="121"/>
                  </a:lnTo>
                  <a:lnTo>
                    <a:pt x="56" y="119"/>
                  </a:lnTo>
                  <a:lnTo>
                    <a:pt x="52" y="116"/>
                  </a:lnTo>
                  <a:lnTo>
                    <a:pt x="47" y="113"/>
                  </a:lnTo>
                  <a:lnTo>
                    <a:pt x="44" y="109"/>
                  </a:lnTo>
                  <a:lnTo>
                    <a:pt x="43" y="103"/>
                  </a:lnTo>
                  <a:lnTo>
                    <a:pt x="41" y="98"/>
                  </a:lnTo>
                  <a:lnTo>
                    <a:pt x="40" y="92"/>
                  </a:lnTo>
                  <a:lnTo>
                    <a:pt x="40" y="82"/>
                  </a:lnTo>
                  <a:lnTo>
                    <a:pt x="110" y="82"/>
                  </a:lnTo>
                  <a:lnTo>
                    <a:pt x="110" y="82"/>
                  </a:lnTo>
                  <a:lnTo>
                    <a:pt x="117" y="80"/>
                  </a:lnTo>
                  <a:lnTo>
                    <a:pt x="123" y="75"/>
                  </a:lnTo>
                  <a:lnTo>
                    <a:pt x="128" y="69"/>
                  </a:lnTo>
                  <a:lnTo>
                    <a:pt x="129" y="60"/>
                  </a:lnTo>
                  <a:lnTo>
                    <a:pt x="129" y="60"/>
                  </a:lnTo>
                  <a:lnTo>
                    <a:pt x="128" y="53"/>
                  </a:lnTo>
                  <a:lnTo>
                    <a:pt x="123" y="47"/>
                  </a:lnTo>
                  <a:lnTo>
                    <a:pt x="117" y="42"/>
                  </a:lnTo>
                  <a:lnTo>
                    <a:pt x="110" y="41"/>
                  </a:lnTo>
                  <a:lnTo>
                    <a:pt x="40" y="41"/>
                  </a:lnTo>
                  <a:lnTo>
                    <a:pt x="40" y="21"/>
                  </a:lnTo>
                  <a:lnTo>
                    <a:pt x="40" y="21"/>
                  </a:lnTo>
                  <a:lnTo>
                    <a:pt x="38" y="13"/>
                  </a:lnTo>
                  <a:lnTo>
                    <a:pt x="35" y="6"/>
                  </a:lnTo>
                  <a:lnTo>
                    <a:pt x="27" y="1"/>
                  </a:lnTo>
                  <a:lnTo>
                    <a:pt x="20" y="0"/>
                  </a:lnTo>
                  <a:lnTo>
                    <a:pt x="20" y="0"/>
                  </a:lnTo>
                  <a:lnTo>
                    <a:pt x="12" y="1"/>
                  </a:lnTo>
                  <a:lnTo>
                    <a:pt x="6" y="6"/>
                  </a:lnTo>
                  <a:lnTo>
                    <a:pt x="2" y="13"/>
                  </a:lnTo>
                  <a:lnTo>
                    <a:pt x="0" y="21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2" y="106"/>
                  </a:lnTo>
                  <a:lnTo>
                    <a:pt x="5" y="119"/>
                  </a:lnTo>
                  <a:lnTo>
                    <a:pt x="11" y="132"/>
                  </a:lnTo>
                  <a:lnTo>
                    <a:pt x="18" y="142"/>
                  </a:lnTo>
                  <a:lnTo>
                    <a:pt x="29" y="150"/>
                  </a:lnTo>
                  <a:lnTo>
                    <a:pt x="40" y="156"/>
                  </a:lnTo>
                  <a:lnTo>
                    <a:pt x="52" y="160"/>
                  </a:lnTo>
                  <a:lnTo>
                    <a:pt x="65" y="162"/>
                  </a:lnTo>
                  <a:lnTo>
                    <a:pt x="110" y="162"/>
                  </a:lnTo>
                  <a:lnTo>
                    <a:pt x="110" y="162"/>
                  </a:lnTo>
                  <a:lnTo>
                    <a:pt x="117" y="160"/>
                  </a:lnTo>
                  <a:lnTo>
                    <a:pt x="123" y="156"/>
                  </a:lnTo>
                  <a:lnTo>
                    <a:pt x="128" y="150"/>
                  </a:lnTo>
                  <a:lnTo>
                    <a:pt x="129" y="142"/>
                  </a:lnTo>
                  <a:lnTo>
                    <a:pt x="129" y="142"/>
                  </a:lnTo>
                  <a:lnTo>
                    <a:pt x="128" y="133"/>
                  </a:lnTo>
                  <a:lnTo>
                    <a:pt x="125" y="127"/>
                  </a:lnTo>
                  <a:lnTo>
                    <a:pt x="117" y="122"/>
                  </a:lnTo>
                  <a:lnTo>
                    <a:pt x="110" y="121"/>
                  </a:lnTo>
                  <a:lnTo>
                    <a:pt x="110" y="121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Rectangle 32"/>
            <p:cNvSpPr>
              <a:spLocks noChangeArrowheads="1"/>
            </p:cNvSpPr>
            <p:nvPr/>
          </p:nvSpPr>
          <p:spPr bwMode="auto">
            <a:xfrm>
              <a:off x="724854" y="5124524"/>
              <a:ext cx="203200" cy="204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Rectangle 33"/>
            <p:cNvSpPr>
              <a:spLocks noChangeArrowheads="1"/>
            </p:cNvSpPr>
            <p:nvPr/>
          </p:nvSpPr>
          <p:spPr bwMode="auto">
            <a:xfrm>
              <a:off x="775654" y="5200724"/>
              <a:ext cx="25400" cy="90488"/>
            </a:xfrm>
            <a:prstGeom prst="rect">
              <a:avLst/>
            </a:prstGeom>
            <a:solidFill>
              <a:srgbClr val="005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34"/>
            <p:cNvSpPr>
              <a:spLocks/>
            </p:cNvSpPr>
            <p:nvPr/>
          </p:nvSpPr>
          <p:spPr bwMode="auto">
            <a:xfrm>
              <a:off x="813754" y="5200724"/>
              <a:ext cx="77788" cy="90488"/>
            </a:xfrm>
            <a:custGeom>
              <a:avLst/>
              <a:gdLst>
                <a:gd name="T0" fmla="*/ 75 w 97"/>
                <a:gd name="T1" fmla="*/ 6 h 113"/>
                <a:gd name="T2" fmla="*/ 75 w 97"/>
                <a:gd name="T3" fmla="*/ 6 h 113"/>
                <a:gd name="T4" fmla="*/ 65 w 97"/>
                <a:gd name="T5" fmla="*/ 3 h 113"/>
                <a:gd name="T6" fmla="*/ 53 w 97"/>
                <a:gd name="T7" fmla="*/ 1 h 113"/>
                <a:gd name="T8" fmla="*/ 43 w 97"/>
                <a:gd name="T9" fmla="*/ 1 h 113"/>
                <a:gd name="T10" fmla="*/ 32 w 97"/>
                <a:gd name="T11" fmla="*/ 4 h 113"/>
                <a:gd name="T12" fmla="*/ 32 w 97"/>
                <a:gd name="T13" fmla="*/ 0 h 113"/>
                <a:gd name="T14" fmla="*/ 0 w 97"/>
                <a:gd name="T15" fmla="*/ 0 h 113"/>
                <a:gd name="T16" fmla="*/ 0 w 97"/>
                <a:gd name="T17" fmla="*/ 113 h 113"/>
                <a:gd name="T18" fmla="*/ 32 w 97"/>
                <a:gd name="T19" fmla="*/ 113 h 113"/>
                <a:gd name="T20" fmla="*/ 32 w 97"/>
                <a:gd name="T21" fmla="*/ 41 h 113"/>
                <a:gd name="T22" fmla="*/ 46 w 97"/>
                <a:gd name="T23" fmla="*/ 35 h 113"/>
                <a:gd name="T24" fmla="*/ 46 w 97"/>
                <a:gd name="T25" fmla="*/ 35 h 113"/>
                <a:gd name="T26" fmla="*/ 53 w 97"/>
                <a:gd name="T27" fmla="*/ 33 h 113"/>
                <a:gd name="T28" fmla="*/ 59 w 97"/>
                <a:gd name="T29" fmla="*/ 35 h 113"/>
                <a:gd name="T30" fmla="*/ 59 w 97"/>
                <a:gd name="T31" fmla="*/ 35 h 113"/>
                <a:gd name="T32" fmla="*/ 62 w 97"/>
                <a:gd name="T33" fmla="*/ 39 h 113"/>
                <a:gd name="T34" fmla="*/ 65 w 97"/>
                <a:gd name="T35" fmla="*/ 44 h 113"/>
                <a:gd name="T36" fmla="*/ 65 w 97"/>
                <a:gd name="T37" fmla="*/ 113 h 113"/>
                <a:gd name="T38" fmla="*/ 97 w 97"/>
                <a:gd name="T39" fmla="*/ 113 h 113"/>
                <a:gd name="T40" fmla="*/ 97 w 97"/>
                <a:gd name="T41" fmla="*/ 44 h 113"/>
                <a:gd name="T42" fmla="*/ 97 w 97"/>
                <a:gd name="T43" fmla="*/ 44 h 113"/>
                <a:gd name="T44" fmla="*/ 96 w 97"/>
                <a:gd name="T45" fmla="*/ 33 h 113"/>
                <a:gd name="T46" fmla="*/ 91 w 97"/>
                <a:gd name="T47" fmla="*/ 22 h 113"/>
                <a:gd name="T48" fmla="*/ 84 w 97"/>
                <a:gd name="T49" fmla="*/ 13 h 113"/>
                <a:gd name="T50" fmla="*/ 75 w 97"/>
                <a:gd name="T51" fmla="*/ 6 h 113"/>
                <a:gd name="T52" fmla="*/ 75 w 97"/>
                <a:gd name="T53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7" h="113">
                  <a:moveTo>
                    <a:pt x="75" y="6"/>
                  </a:moveTo>
                  <a:lnTo>
                    <a:pt x="75" y="6"/>
                  </a:lnTo>
                  <a:lnTo>
                    <a:pt x="65" y="3"/>
                  </a:lnTo>
                  <a:lnTo>
                    <a:pt x="53" y="1"/>
                  </a:lnTo>
                  <a:lnTo>
                    <a:pt x="43" y="1"/>
                  </a:lnTo>
                  <a:lnTo>
                    <a:pt x="32" y="4"/>
                  </a:lnTo>
                  <a:lnTo>
                    <a:pt x="32" y="0"/>
                  </a:lnTo>
                  <a:lnTo>
                    <a:pt x="0" y="0"/>
                  </a:lnTo>
                  <a:lnTo>
                    <a:pt x="0" y="113"/>
                  </a:lnTo>
                  <a:lnTo>
                    <a:pt x="32" y="113"/>
                  </a:lnTo>
                  <a:lnTo>
                    <a:pt x="32" y="41"/>
                  </a:lnTo>
                  <a:lnTo>
                    <a:pt x="46" y="35"/>
                  </a:lnTo>
                  <a:lnTo>
                    <a:pt x="46" y="35"/>
                  </a:lnTo>
                  <a:lnTo>
                    <a:pt x="53" y="33"/>
                  </a:lnTo>
                  <a:lnTo>
                    <a:pt x="59" y="35"/>
                  </a:lnTo>
                  <a:lnTo>
                    <a:pt x="59" y="35"/>
                  </a:lnTo>
                  <a:lnTo>
                    <a:pt x="62" y="39"/>
                  </a:lnTo>
                  <a:lnTo>
                    <a:pt x="65" y="44"/>
                  </a:lnTo>
                  <a:lnTo>
                    <a:pt x="65" y="113"/>
                  </a:lnTo>
                  <a:lnTo>
                    <a:pt x="97" y="113"/>
                  </a:lnTo>
                  <a:lnTo>
                    <a:pt x="97" y="44"/>
                  </a:lnTo>
                  <a:lnTo>
                    <a:pt x="97" y="44"/>
                  </a:lnTo>
                  <a:lnTo>
                    <a:pt x="96" y="33"/>
                  </a:lnTo>
                  <a:lnTo>
                    <a:pt x="91" y="22"/>
                  </a:lnTo>
                  <a:lnTo>
                    <a:pt x="84" y="13"/>
                  </a:lnTo>
                  <a:lnTo>
                    <a:pt x="75" y="6"/>
                  </a:lnTo>
                  <a:lnTo>
                    <a:pt x="75" y="6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35"/>
            <p:cNvSpPr>
              <a:spLocks/>
            </p:cNvSpPr>
            <p:nvPr/>
          </p:nvSpPr>
          <p:spPr bwMode="auto">
            <a:xfrm>
              <a:off x="770891" y="5157862"/>
              <a:ext cx="33338" cy="33338"/>
            </a:xfrm>
            <a:custGeom>
              <a:avLst/>
              <a:gdLst>
                <a:gd name="T0" fmla="*/ 21 w 41"/>
                <a:gd name="T1" fmla="*/ 0 h 41"/>
                <a:gd name="T2" fmla="*/ 21 w 41"/>
                <a:gd name="T3" fmla="*/ 0 h 41"/>
                <a:gd name="T4" fmla="*/ 12 w 41"/>
                <a:gd name="T5" fmla="*/ 2 h 41"/>
                <a:gd name="T6" fmla="*/ 6 w 41"/>
                <a:gd name="T7" fmla="*/ 7 h 41"/>
                <a:gd name="T8" fmla="*/ 1 w 41"/>
                <a:gd name="T9" fmla="*/ 13 h 41"/>
                <a:gd name="T10" fmla="*/ 0 w 41"/>
                <a:gd name="T11" fmla="*/ 22 h 41"/>
                <a:gd name="T12" fmla="*/ 0 w 41"/>
                <a:gd name="T13" fmla="*/ 22 h 41"/>
                <a:gd name="T14" fmla="*/ 1 w 41"/>
                <a:gd name="T15" fmla="*/ 29 h 41"/>
                <a:gd name="T16" fmla="*/ 6 w 41"/>
                <a:gd name="T17" fmla="*/ 35 h 41"/>
                <a:gd name="T18" fmla="*/ 12 w 41"/>
                <a:gd name="T19" fmla="*/ 40 h 41"/>
                <a:gd name="T20" fmla="*/ 21 w 41"/>
                <a:gd name="T21" fmla="*/ 41 h 41"/>
                <a:gd name="T22" fmla="*/ 21 w 41"/>
                <a:gd name="T23" fmla="*/ 41 h 41"/>
                <a:gd name="T24" fmla="*/ 29 w 41"/>
                <a:gd name="T25" fmla="*/ 40 h 41"/>
                <a:gd name="T26" fmla="*/ 35 w 41"/>
                <a:gd name="T27" fmla="*/ 35 h 41"/>
                <a:gd name="T28" fmla="*/ 39 w 41"/>
                <a:gd name="T29" fmla="*/ 29 h 41"/>
                <a:gd name="T30" fmla="*/ 41 w 41"/>
                <a:gd name="T31" fmla="*/ 22 h 41"/>
                <a:gd name="T32" fmla="*/ 41 w 41"/>
                <a:gd name="T33" fmla="*/ 22 h 41"/>
                <a:gd name="T34" fmla="*/ 39 w 41"/>
                <a:gd name="T35" fmla="*/ 13 h 41"/>
                <a:gd name="T36" fmla="*/ 35 w 41"/>
                <a:gd name="T37" fmla="*/ 7 h 41"/>
                <a:gd name="T38" fmla="*/ 29 w 41"/>
                <a:gd name="T39" fmla="*/ 2 h 41"/>
                <a:gd name="T40" fmla="*/ 21 w 41"/>
                <a:gd name="T41" fmla="*/ 0 h 41"/>
                <a:gd name="T42" fmla="*/ 21 w 41"/>
                <a:gd name="T4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1">
                  <a:moveTo>
                    <a:pt x="21" y="0"/>
                  </a:moveTo>
                  <a:lnTo>
                    <a:pt x="21" y="0"/>
                  </a:lnTo>
                  <a:lnTo>
                    <a:pt x="12" y="2"/>
                  </a:lnTo>
                  <a:lnTo>
                    <a:pt x="6" y="7"/>
                  </a:lnTo>
                  <a:lnTo>
                    <a:pt x="1" y="13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1" y="29"/>
                  </a:lnTo>
                  <a:lnTo>
                    <a:pt x="6" y="35"/>
                  </a:lnTo>
                  <a:lnTo>
                    <a:pt x="12" y="40"/>
                  </a:lnTo>
                  <a:lnTo>
                    <a:pt x="21" y="41"/>
                  </a:lnTo>
                  <a:lnTo>
                    <a:pt x="21" y="41"/>
                  </a:lnTo>
                  <a:lnTo>
                    <a:pt x="29" y="40"/>
                  </a:lnTo>
                  <a:lnTo>
                    <a:pt x="35" y="35"/>
                  </a:lnTo>
                  <a:lnTo>
                    <a:pt x="39" y="29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39" y="13"/>
                  </a:lnTo>
                  <a:lnTo>
                    <a:pt x="35" y="7"/>
                  </a:lnTo>
                  <a:lnTo>
                    <a:pt x="29" y="2"/>
                  </a:lnTo>
                  <a:lnTo>
                    <a:pt x="21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Rectangle 36"/>
            <p:cNvSpPr>
              <a:spLocks noChangeArrowheads="1"/>
            </p:cNvSpPr>
            <p:nvPr/>
          </p:nvSpPr>
          <p:spPr bwMode="auto">
            <a:xfrm>
              <a:off x="2036129" y="5124524"/>
              <a:ext cx="203200" cy="204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37"/>
            <p:cNvSpPr>
              <a:spLocks/>
            </p:cNvSpPr>
            <p:nvPr/>
          </p:nvSpPr>
          <p:spPr bwMode="auto">
            <a:xfrm>
              <a:off x="2077404" y="5153099"/>
              <a:ext cx="119063" cy="149225"/>
            </a:xfrm>
            <a:custGeom>
              <a:avLst/>
              <a:gdLst>
                <a:gd name="T0" fmla="*/ 75 w 151"/>
                <a:gd name="T1" fmla="*/ 140 h 187"/>
                <a:gd name="T2" fmla="*/ 99 w 151"/>
                <a:gd name="T3" fmla="*/ 142 h 187"/>
                <a:gd name="T4" fmla="*/ 122 w 151"/>
                <a:gd name="T5" fmla="*/ 134 h 187"/>
                <a:gd name="T6" fmla="*/ 133 w 151"/>
                <a:gd name="T7" fmla="*/ 123 h 187"/>
                <a:gd name="T8" fmla="*/ 146 w 151"/>
                <a:gd name="T9" fmla="*/ 98 h 187"/>
                <a:gd name="T10" fmla="*/ 151 w 151"/>
                <a:gd name="T11" fmla="*/ 67 h 187"/>
                <a:gd name="T12" fmla="*/ 149 w 151"/>
                <a:gd name="T13" fmla="*/ 47 h 187"/>
                <a:gd name="T14" fmla="*/ 131 w 151"/>
                <a:gd name="T15" fmla="*/ 20 h 187"/>
                <a:gd name="T16" fmla="*/ 102 w 151"/>
                <a:gd name="T17" fmla="*/ 3 h 187"/>
                <a:gd name="T18" fmla="*/ 73 w 151"/>
                <a:gd name="T19" fmla="*/ 0 h 187"/>
                <a:gd name="T20" fmla="*/ 28 w 151"/>
                <a:gd name="T21" fmla="*/ 17 h 187"/>
                <a:gd name="T22" fmla="*/ 3 w 151"/>
                <a:gd name="T23" fmla="*/ 47 h 187"/>
                <a:gd name="T24" fmla="*/ 0 w 151"/>
                <a:gd name="T25" fmla="*/ 72 h 187"/>
                <a:gd name="T26" fmla="*/ 3 w 151"/>
                <a:gd name="T27" fmla="*/ 93 h 187"/>
                <a:gd name="T28" fmla="*/ 14 w 151"/>
                <a:gd name="T29" fmla="*/ 108 h 187"/>
                <a:gd name="T30" fmla="*/ 26 w 151"/>
                <a:gd name="T31" fmla="*/ 114 h 187"/>
                <a:gd name="T32" fmla="*/ 31 w 151"/>
                <a:gd name="T33" fmla="*/ 102 h 187"/>
                <a:gd name="T34" fmla="*/ 23 w 151"/>
                <a:gd name="T35" fmla="*/ 84 h 187"/>
                <a:gd name="T36" fmla="*/ 22 w 151"/>
                <a:gd name="T37" fmla="*/ 72 h 187"/>
                <a:gd name="T38" fmla="*/ 28 w 151"/>
                <a:gd name="T39" fmla="*/ 51 h 187"/>
                <a:gd name="T40" fmla="*/ 46 w 151"/>
                <a:gd name="T41" fmla="*/ 29 h 187"/>
                <a:gd name="T42" fmla="*/ 66 w 151"/>
                <a:gd name="T43" fmla="*/ 20 h 187"/>
                <a:gd name="T44" fmla="*/ 89 w 151"/>
                <a:gd name="T45" fmla="*/ 20 h 187"/>
                <a:gd name="T46" fmla="*/ 105 w 151"/>
                <a:gd name="T47" fmla="*/ 26 h 187"/>
                <a:gd name="T48" fmla="*/ 117 w 151"/>
                <a:gd name="T49" fmla="*/ 41 h 187"/>
                <a:gd name="T50" fmla="*/ 123 w 151"/>
                <a:gd name="T51" fmla="*/ 78 h 187"/>
                <a:gd name="T52" fmla="*/ 114 w 151"/>
                <a:gd name="T53" fmla="*/ 107 h 187"/>
                <a:gd name="T54" fmla="*/ 99 w 151"/>
                <a:gd name="T55" fmla="*/ 120 h 187"/>
                <a:gd name="T56" fmla="*/ 89 w 151"/>
                <a:gd name="T57" fmla="*/ 123 h 187"/>
                <a:gd name="T58" fmla="*/ 75 w 151"/>
                <a:gd name="T59" fmla="*/ 119 h 187"/>
                <a:gd name="T60" fmla="*/ 70 w 151"/>
                <a:gd name="T61" fmla="*/ 113 h 187"/>
                <a:gd name="T62" fmla="*/ 75 w 151"/>
                <a:gd name="T63" fmla="*/ 88 h 187"/>
                <a:gd name="T64" fmla="*/ 81 w 151"/>
                <a:gd name="T65" fmla="*/ 63 h 187"/>
                <a:gd name="T66" fmla="*/ 75 w 151"/>
                <a:gd name="T67" fmla="*/ 47 h 187"/>
                <a:gd name="T68" fmla="*/ 60 w 151"/>
                <a:gd name="T69" fmla="*/ 46 h 187"/>
                <a:gd name="T70" fmla="*/ 46 w 151"/>
                <a:gd name="T71" fmla="*/ 60 h 187"/>
                <a:gd name="T72" fmla="*/ 43 w 151"/>
                <a:gd name="T73" fmla="*/ 73 h 187"/>
                <a:gd name="T74" fmla="*/ 46 w 151"/>
                <a:gd name="T75" fmla="*/ 93 h 187"/>
                <a:gd name="T76" fmla="*/ 40 w 151"/>
                <a:gd name="T77" fmla="*/ 125 h 187"/>
                <a:gd name="T78" fmla="*/ 32 w 151"/>
                <a:gd name="T79" fmla="*/ 157 h 187"/>
                <a:gd name="T80" fmla="*/ 31 w 151"/>
                <a:gd name="T81" fmla="*/ 187 h 187"/>
                <a:gd name="T82" fmla="*/ 43 w 151"/>
                <a:gd name="T83" fmla="*/ 187 h 187"/>
                <a:gd name="T84" fmla="*/ 63 w 151"/>
                <a:gd name="T85" fmla="*/ 131 h 187"/>
                <a:gd name="T86" fmla="*/ 66 w 151"/>
                <a:gd name="T87" fmla="*/ 13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1" h="187">
                  <a:moveTo>
                    <a:pt x="69" y="135"/>
                  </a:moveTo>
                  <a:lnTo>
                    <a:pt x="69" y="135"/>
                  </a:lnTo>
                  <a:lnTo>
                    <a:pt x="75" y="140"/>
                  </a:lnTo>
                  <a:lnTo>
                    <a:pt x="82" y="142"/>
                  </a:lnTo>
                  <a:lnTo>
                    <a:pt x="90" y="142"/>
                  </a:lnTo>
                  <a:lnTo>
                    <a:pt x="99" y="142"/>
                  </a:lnTo>
                  <a:lnTo>
                    <a:pt x="107" y="140"/>
                  </a:lnTo>
                  <a:lnTo>
                    <a:pt x="114" y="137"/>
                  </a:lnTo>
                  <a:lnTo>
                    <a:pt x="122" y="134"/>
                  </a:lnTo>
                  <a:lnTo>
                    <a:pt x="127" y="129"/>
                  </a:lnTo>
                  <a:lnTo>
                    <a:pt x="127" y="129"/>
                  </a:lnTo>
                  <a:lnTo>
                    <a:pt x="133" y="123"/>
                  </a:lnTo>
                  <a:lnTo>
                    <a:pt x="139" y="116"/>
                  </a:lnTo>
                  <a:lnTo>
                    <a:pt x="143" y="107"/>
                  </a:lnTo>
                  <a:lnTo>
                    <a:pt x="146" y="98"/>
                  </a:lnTo>
                  <a:lnTo>
                    <a:pt x="149" y="87"/>
                  </a:lnTo>
                  <a:lnTo>
                    <a:pt x="151" y="78"/>
                  </a:lnTo>
                  <a:lnTo>
                    <a:pt x="151" y="67"/>
                  </a:lnTo>
                  <a:lnTo>
                    <a:pt x="151" y="58"/>
                  </a:lnTo>
                  <a:lnTo>
                    <a:pt x="151" y="58"/>
                  </a:lnTo>
                  <a:lnTo>
                    <a:pt x="149" y="47"/>
                  </a:lnTo>
                  <a:lnTo>
                    <a:pt x="145" y="37"/>
                  </a:lnTo>
                  <a:lnTo>
                    <a:pt x="139" y="28"/>
                  </a:lnTo>
                  <a:lnTo>
                    <a:pt x="131" y="20"/>
                  </a:lnTo>
                  <a:lnTo>
                    <a:pt x="122" y="13"/>
                  </a:lnTo>
                  <a:lnTo>
                    <a:pt x="113" y="8"/>
                  </a:lnTo>
                  <a:lnTo>
                    <a:pt x="102" y="3"/>
                  </a:lnTo>
                  <a:lnTo>
                    <a:pt x="90" y="0"/>
                  </a:lnTo>
                  <a:lnTo>
                    <a:pt x="90" y="0"/>
                  </a:lnTo>
                  <a:lnTo>
                    <a:pt x="73" y="0"/>
                  </a:lnTo>
                  <a:lnTo>
                    <a:pt x="57" y="3"/>
                  </a:lnTo>
                  <a:lnTo>
                    <a:pt x="41" y="8"/>
                  </a:lnTo>
                  <a:lnTo>
                    <a:pt x="28" y="17"/>
                  </a:lnTo>
                  <a:lnTo>
                    <a:pt x="16" y="28"/>
                  </a:lnTo>
                  <a:lnTo>
                    <a:pt x="8" y="40"/>
                  </a:lnTo>
                  <a:lnTo>
                    <a:pt x="3" y="47"/>
                  </a:lnTo>
                  <a:lnTo>
                    <a:pt x="2" y="55"/>
                  </a:lnTo>
                  <a:lnTo>
                    <a:pt x="0" y="63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0" y="87"/>
                  </a:lnTo>
                  <a:lnTo>
                    <a:pt x="3" y="93"/>
                  </a:lnTo>
                  <a:lnTo>
                    <a:pt x="5" y="99"/>
                  </a:lnTo>
                  <a:lnTo>
                    <a:pt x="10" y="104"/>
                  </a:lnTo>
                  <a:lnTo>
                    <a:pt x="14" y="108"/>
                  </a:lnTo>
                  <a:lnTo>
                    <a:pt x="19" y="111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9" y="110"/>
                  </a:lnTo>
                  <a:lnTo>
                    <a:pt x="31" y="105"/>
                  </a:lnTo>
                  <a:lnTo>
                    <a:pt x="31" y="102"/>
                  </a:lnTo>
                  <a:lnTo>
                    <a:pt x="29" y="98"/>
                  </a:lnTo>
                  <a:lnTo>
                    <a:pt x="25" y="88"/>
                  </a:lnTo>
                  <a:lnTo>
                    <a:pt x="23" y="84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2" y="72"/>
                  </a:lnTo>
                  <a:lnTo>
                    <a:pt x="23" y="64"/>
                  </a:lnTo>
                  <a:lnTo>
                    <a:pt x="25" y="57"/>
                  </a:lnTo>
                  <a:lnTo>
                    <a:pt x="28" y="51"/>
                  </a:lnTo>
                  <a:lnTo>
                    <a:pt x="31" y="44"/>
                  </a:lnTo>
                  <a:lnTo>
                    <a:pt x="35" y="38"/>
                  </a:lnTo>
                  <a:lnTo>
                    <a:pt x="46" y="29"/>
                  </a:lnTo>
                  <a:lnTo>
                    <a:pt x="52" y="25"/>
                  </a:lnTo>
                  <a:lnTo>
                    <a:pt x="60" y="22"/>
                  </a:lnTo>
                  <a:lnTo>
                    <a:pt x="66" y="20"/>
                  </a:lnTo>
                  <a:lnTo>
                    <a:pt x="73" y="19"/>
                  </a:lnTo>
                  <a:lnTo>
                    <a:pt x="81" y="19"/>
                  </a:lnTo>
                  <a:lnTo>
                    <a:pt x="89" y="20"/>
                  </a:lnTo>
                  <a:lnTo>
                    <a:pt x="98" y="22"/>
                  </a:lnTo>
                  <a:lnTo>
                    <a:pt x="105" y="26"/>
                  </a:lnTo>
                  <a:lnTo>
                    <a:pt x="105" y="26"/>
                  </a:lnTo>
                  <a:lnTo>
                    <a:pt x="110" y="31"/>
                  </a:lnTo>
                  <a:lnTo>
                    <a:pt x="114" y="35"/>
                  </a:lnTo>
                  <a:lnTo>
                    <a:pt x="117" y="41"/>
                  </a:lnTo>
                  <a:lnTo>
                    <a:pt x="120" y="47"/>
                  </a:lnTo>
                  <a:lnTo>
                    <a:pt x="123" y="63"/>
                  </a:lnTo>
                  <a:lnTo>
                    <a:pt x="123" y="78"/>
                  </a:lnTo>
                  <a:lnTo>
                    <a:pt x="120" y="93"/>
                  </a:lnTo>
                  <a:lnTo>
                    <a:pt x="117" y="101"/>
                  </a:lnTo>
                  <a:lnTo>
                    <a:pt x="114" y="107"/>
                  </a:lnTo>
                  <a:lnTo>
                    <a:pt x="110" y="113"/>
                  </a:lnTo>
                  <a:lnTo>
                    <a:pt x="105" y="117"/>
                  </a:lnTo>
                  <a:lnTo>
                    <a:pt x="99" y="120"/>
                  </a:lnTo>
                  <a:lnTo>
                    <a:pt x="93" y="123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2" y="122"/>
                  </a:lnTo>
                  <a:lnTo>
                    <a:pt x="78" y="120"/>
                  </a:lnTo>
                  <a:lnTo>
                    <a:pt x="75" y="119"/>
                  </a:lnTo>
                  <a:lnTo>
                    <a:pt x="75" y="119"/>
                  </a:lnTo>
                  <a:lnTo>
                    <a:pt x="72" y="116"/>
                  </a:lnTo>
                  <a:lnTo>
                    <a:pt x="70" y="113"/>
                  </a:lnTo>
                  <a:lnTo>
                    <a:pt x="70" y="105"/>
                  </a:lnTo>
                  <a:lnTo>
                    <a:pt x="72" y="98"/>
                  </a:lnTo>
                  <a:lnTo>
                    <a:pt x="75" y="88"/>
                  </a:lnTo>
                  <a:lnTo>
                    <a:pt x="78" y="79"/>
                  </a:lnTo>
                  <a:lnTo>
                    <a:pt x="79" y="70"/>
                  </a:lnTo>
                  <a:lnTo>
                    <a:pt x="81" y="63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75" y="47"/>
                  </a:lnTo>
                  <a:lnTo>
                    <a:pt x="70" y="44"/>
                  </a:lnTo>
                  <a:lnTo>
                    <a:pt x="64" y="44"/>
                  </a:lnTo>
                  <a:lnTo>
                    <a:pt x="60" y="46"/>
                  </a:lnTo>
                  <a:lnTo>
                    <a:pt x="54" y="49"/>
                  </a:lnTo>
                  <a:lnTo>
                    <a:pt x="49" y="55"/>
                  </a:lnTo>
                  <a:lnTo>
                    <a:pt x="46" y="60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3" y="73"/>
                  </a:lnTo>
                  <a:lnTo>
                    <a:pt x="44" y="79"/>
                  </a:lnTo>
                  <a:lnTo>
                    <a:pt x="46" y="87"/>
                  </a:lnTo>
                  <a:lnTo>
                    <a:pt x="46" y="93"/>
                  </a:lnTo>
                  <a:lnTo>
                    <a:pt x="46" y="93"/>
                  </a:lnTo>
                  <a:lnTo>
                    <a:pt x="44" y="108"/>
                  </a:lnTo>
                  <a:lnTo>
                    <a:pt x="40" y="125"/>
                  </a:lnTo>
                  <a:lnTo>
                    <a:pt x="35" y="142"/>
                  </a:lnTo>
                  <a:lnTo>
                    <a:pt x="32" y="157"/>
                  </a:lnTo>
                  <a:lnTo>
                    <a:pt x="32" y="157"/>
                  </a:lnTo>
                  <a:lnTo>
                    <a:pt x="31" y="172"/>
                  </a:lnTo>
                  <a:lnTo>
                    <a:pt x="31" y="181"/>
                  </a:lnTo>
                  <a:lnTo>
                    <a:pt x="31" y="187"/>
                  </a:lnTo>
                  <a:lnTo>
                    <a:pt x="31" y="187"/>
                  </a:lnTo>
                  <a:lnTo>
                    <a:pt x="43" y="187"/>
                  </a:lnTo>
                  <a:lnTo>
                    <a:pt x="43" y="187"/>
                  </a:lnTo>
                  <a:lnTo>
                    <a:pt x="49" y="175"/>
                  </a:lnTo>
                  <a:lnTo>
                    <a:pt x="55" y="161"/>
                  </a:lnTo>
                  <a:lnTo>
                    <a:pt x="63" y="131"/>
                  </a:lnTo>
                  <a:lnTo>
                    <a:pt x="63" y="131"/>
                  </a:lnTo>
                  <a:lnTo>
                    <a:pt x="64" y="131"/>
                  </a:lnTo>
                  <a:lnTo>
                    <a:pt x="66" y="132"/>
                  </a:lnTo>
                  <a:lnTo>
                    <a:pt x="69" y="135"/>
                  </a:lnTo>
                  <a:lnTo>
                    <a:pt x="69" y="135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Rectangle 38"/>
            <p:cNvSpPr>
              <a:spLocks noChangeArrowheads="1"/>
            </p:cNvSpPr>
            <p:nvPr/>
          </p:nvSpPr>
          <p:spPr bwMode="auto">
            <a:xfrm>
              <a:off x="1772604" y="5124524"/>
              <a:ext cx="204788" cy="204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39"/>
            <p:cNvSpPr>
              <a:spLocks/>
            </p:cNvSpPr>
            <p:nvPr/>
          </p:nvSpPr>
          <p:spPr bwMode="auto">
            <a:xfrm>
              <a:off x="1810704" y="5170562"/>
              <a:ext cx="122238" cy="120650"/>
            </a:xfrm>
            <a:custGeom>
              <a:avLst/>
              <a:gdLst>
                <a:gd name="T0" fmla="*/ 126 w 153"/>
                <a:gd name="T1" fmla="*/ 153 h 153"/>
                <a:gd name="T2" fmla="*/ 126 w 153"/>
                <a:gd name="T3" fmla="*/ 153 h 153"/>
                <a:gd name="T4" fmla="*/ 126 w 153"/>
                <a:gd name="T5" fmla="*/ 139 h 153"/>
                <a:gd name="T6" fmla="*/ 123 w 153"/>
                <a:gd name="T7" fmla="*/ 127 h 153"/>
                <a:gd name="T8" fmla="*/ 120 w 153"/>
                <a:gd name="T9" fmla="*/ 115 h 153"/>
                <a:gd name="T10" fmla="*/ 115 w 153"/>
                <a:gd name="T11" fmla="*/ 104 h 153"/>
                <a:gd name="T12" fmla="*/ 111 w 153"/>
                <a:gd name="T13" fmla="*/ 92 h 153"/>
                <a:gd name="T14" fmla="*/ 104 w 153"/>
                <a:gd name="T15" fmla="*/ 82 h 153"/>
                <a:gd name="T16" fmla="*/ 97 w 153"/>
                <a:gd name="T17" fmla="*/ 73 h 153"/>
                <a:gd name="T18" fmla="*/ 89 w 153"/>
                <a:gd name="T19" fmla="*/ 63 h 153"/>
                <a:gd name="T20" fmla="*/ 80 w 153"/>
                <a:gd name="T21" fmla="*/ 56 h 153"/>
                <a:gd name="T22" fmla="*/ 70 w 153"/>
                <a:gd name="T23" fmla="*/ 48 h 153"/>
                <a:gd name="T24" fmla="*/ 59 w 153"/>
                <a:gd name="T25" fmla="*/ 42 h 153"/>
                <a:gd name="T26" fmla="*/ 48 w 153"/>
                <a:gd name="T27" fmla="*/ 36 h 153"/>
                <a:gd name="T28" fmla="*/ 36 w 153"/>
                <a:gd name="T29" fmla="*/ 32 h 153"/>
                <a:gd name="T30" fmla="*/ 25 w 153"/>
                <a:gd name="T31" fmla="*/ 29 h 153"/>
                <a:gd name="T32" fmla="*/ 12 w 153"/>
                <a:gd name="T33" fmla="*/ 27 h 153"/>
                <a:gd name="T34" fmla="*/ 0 w 153"/>
                <a:gd name="T35" fmla="*/ 27 h 153"/>
                <a:gd name="T36" fmla="*/ 0 w 153"/>
                <a:gd name="T37" fmla="*/ 0 h 153"/>
                <a:gd name="T38" fmla="*/ 0 w 153"/>
                <a:gd name="T39" fmla="*/ 0 h 153"/>
                <a:gd name="T40" fmla="*/ 15 w 153"/>
                <a:gd name="T41" fmla="*/ 0 h 153"/>
                <a:gd name="T42" fmla="*/ 30 w 153"/>
                <a:gd name="T43" fmla="*/ 3 h 153"/>
                <a:gd name="T44" fmla="*/ 45 w 153"/>
                <a:gd name="T45" fmla="*/ 7 h 153"/>
                <a:gd name="T46" fmla="*/ 59 w 153"/>
                <a:gd name="T47" fmla="*/ 12 h 153"/>
                <a:gd name="T48" fmla="*/ 73 w 153"/>
                <a:gd name="T49" fmla="*/ 18 h 153"/>
                <a:gd name="T50" fmla="*/ 85 w 153"/>
                <a:gd name="T51" fmla="*/ 25 h 153"/>
                <a:gd name="T52" fmla="*/ 97 w 153"/>
                <a:gd name="T53" fmla="*/ 35 h 153"/>
                <a:gd name="T54" fmla="*/ 108 w 153"/>
                <a:gd name="T55" fmla="*/ 45 h 153"/>
                <a:gd name="T56" fmla="*/ 117 w 153"/>
                <a:gd name="T57" fmla="*/ 56 h 153"/>
                <a:gd name="T58" fmla="*/ 126 w 153"/>
                <a:gd name="T59" fmla="*/ 68 h 153"/>
                <a:gd name="T60" fmla="*/ 133 w 153"/>
                <a:gd name="T61" fmla="*/ 80 h 153"/>
                <a:gd name="T62" fmla="*/ 141 w 153"/>
                <a:gd name="T63" fmla="*/ 94 h 153"/>
                <a:gd name="T64" fmla="*/ 145 w 153"/>
                <a:gd name="T65" fmla="*/ 107 h 153"/>
                <a:gd name="T66" fmla="*/ 150 w 153"/>
                <a:gd name="T67" fmla="*/ 123 h 153"/>
                <a:gd name="T68" fmla="*/ 152 w 153"/>
                <a:gd name="T69" fmla="*/ 138 h 153"/>
                <a:gd name="T70" fmla="*/ 153 w 153"/>
                <a:gd name="T71" fmla="*/ 153 h 153"/>
                <a:gd name="T72" fmla="*/ 126 w 153"/>
                <a:gd name="T73" fmla="*/ 15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3" h="153">
                  <a:moveTo>
                    <a:pt x="126" y="153"/>
                  </a:moveTo>
                  <a:lnTo>
                    <a:pt x="126" y="153"/>
                  </a:lnTo>
                  <a:lnTo>
                    <a:pt x="126" y="139"/>
                  </a:lnTo>
                  <a:lnTo>
                    <a:pt x="123" y="127"/>
                  </a:lnTo>
                  <a:lnTo>
                    <a:pt x="120" y="115"/>
                  </a:lnTo>
                  <a:lnTo>
                    <a:pt x="115" y="104"/>
                  </a:lnTo>
                  <a:lnTo>
                    <a:pt x="111" y="92"/>
                  </a:lnTo>
                  <a:lnTo>
                    <a:pt x="104" y="82"/>
                  </a:lnTo>
                  <a:lnTo>
                    <a:pt x="97" y="73"/>
                  </a:lnTo>
                  <a:lnTo>
                    <a:pt x="89" y="63"/>
                  </a:lnTo>
                  <a:lnTo>
                    <a:pt x="80" y="56"/>
                  </a:lnTo>
                  <a:lnTo>
                    <a:pt x="70" y="48"/>
                  </a:lnTo>
                  <a:lnTo>
                    <a:pt x="59" y="42"/>
                  </a:lnTo>
                  <a:lnTo>
                    <a:pt x="48" y="36"/>
                  </a:lnTo>
                  <a:lnTo>
                    <a:pt x="36" y="32"/>
                  </a:lnTo>
                  <a:lnTo>
                    <a:pt x="25" y="29"/>
                  </a:lnTo>
                  <a:lnTo>
                    <a:pt x="12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" y="0"/>
                  </a:lnTo>
                  <a:lnTo>
                    <a:pt x="30" y="3"/>
                  </a:lnTo>
                  <a:lnTo>
                    <a:pt x="45" y="7"/>
                  </a:lnTo>
                  <a:lnTo>
                    <a:pt x="59" y="12"/>
                  </a:lnTo>
                  <a:lnTo>
                    <a:pt x="73" y="18"/>
                  </a:lnTo>
                  <a:lnTo>
                    <a:pt x="85" y="25"/>
                  </a:lnTo>
                  <a:lnTo>
                    <a:pt x="97" y="35"/>
                  </a:lnTo>
                  <a:lnTo>
                    <a:pt x="108" y="45"/>
                  </a:lnTo>
                  <a:lnTo>
                    <a:pt x="117" y="56"/>
                  </a:lnTo>
                  <a:lnTo>
                    <a:pt x="126" y="68"/>
                  </a:lnTo>
                  <a:lnTo>
                    <a:pt x="133" y="80"/>
                  </a:lnTo>
                  <a:lnTo>
                    <a:pt x="141" y="94"/>
                  </a:lnTo>
                  <a:lnTo>
                    <a:pt x="145" y="107"/>
                  </a:lnTo>
                  <a:lnTo>
                    <a:pt x="150" y="123"/>
                  </a:lnTo>
                  <a:lnTo>
                    <a:pt x="152" y="138"/>
                  </a:lnTo>
                  <a:lnTo>
                    <a:pt x="153" y="153"/>
                  </a:lnTo>
                  <a:lnTo>
                    <a:pt x="126" y="153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Freeform 40"/>
            <p:cNvSpPr>
              <a:spLocks/>
            </p:cNvSpPr>
            <p:nvPr/>
          </p:nvSpPr>
          <p:spPr bwMode="auto">
            <a:xfrm>
              <a:off x="1810704" y="5211837"/>
              <a:ext cx="79375" cy="79375"/>
            </a:xfrm>
            <a:custGeom>
              <a:avLst/>
              <a:gdLst>
                <a:gd name="T0" fmla="*/ 73 w 100"/>
                <a:gd name="T1" fmla="*/ 100 h 100"/>
                <a:gd name="T2" fmla="*/ 73 w 100"/>
                <a:gd name="T3" fmla="*/ 100 h 100"/>
                <a:gd name="T4" fmla="*/ 71 w 100"/>
                <a:gd name="T5" fmla="*/ 88 h 100"/>
                <a:gd name="T6" fmla="*/ 66 w 100"/>
                <a:gd name="T7" fmla="*/ 74 h 100"/>
                <a:gd name="T8" fmla="*/ 60 w 100"/>
                <a:gd name="T9" fmla="*/ 60 h 100"/>
                <a:gd name="T10" fmla="*/ 51 w 100"/>
                <a:gd name="T11" fmla="*/ 48 h 100"/>
                <a:gd name="T12" fmla="*/ 51 w 100"/>
                <a:gd name="T13" fmla="*/ 48 h 100"/>
                <a:gd name="T14" fmla="*/ 45 w 100"/>
                <a:gd name="T15" fmla="*/ 44 h 100"/>
                <a:gd name="T16" fmla="*/ 39 w 100"/>
                <a:gd name="T17" fmla="*/ 39 h 100"/>
                <a:gd name="T18" fmla="*/ 25 w 100"/>
                <a:gd name="T19" fmla="*/ 32 h 100"/>
                <a:gd name="T20" fmla="*/ 12 w 100"/>
                <a:gd name="T21" fmla="*/ 27 h 100"/>
                <a:gd name="T22" fmla="*/ 0 w 100"/>
                <a:gd name="T23" fmla="*/ 26 h 100"/>
                <a:gd name="T24" fmla="*/ 0 w 100"/>
                <a:gd name="T25" fmla="*/ 0 h 100"/>
                <a:gd name="T26" fmla="*/ 0 w 100"/>
                <a:gd name="T27" fmla="*/ 0 h 100"/>
                <a:gd name="T28" fmla="*/ 10 w 100"/>
                <a:gd name="T29" fmla="*/ 0 h 100"/>
                <a:gd name="T30" fmla="*/ 19 w 100"/>
                <a:gd name="T31" fmla="*/ 1 h 100"/>
                <a:gd name="T32" fmla="*/ 28 w 100"/>
                <a:gd name="T33" fmla="*/ 4 h 100"/>
                <a:gd name="T34" fmla="*/ 39 w 100"/>
                <a:gd name="T35" fmla="*/ 7 h 100"/>
                <a:gd name="T36" fmla="*/ 47 w 100"/>
                <a:gd name="T37" fmla="*/ 12 h 100"/>
                <a:gd name="T38" fmla="*/ 56 w 100"/>
                <a:gd name="T39" fmla="*/ 16 h 100"/>
                <a:gd name="T40" fmla="*/ 63 w 100"/>
                <a:gd name="T41" fmla="*/ 23 h 100"/>
                <a:gd name="T42" fmla="*/ 71 w 100"/>
                <a:gd name="T43" fmla="*/ 29 h 100"/>
                <a:gd name="T44" fmla="*/ 77 w 100"/>
                <a:gd name="T45" fmla="*/ 36 h 100"/>
                <a:gd name="T46" fmla="*/ 83 w 100"/>
                <a:gd name="T47" fmla="*/ 44 h 100"/>
                <a:gd name="T48" fmla="*/ 88 w 100"/>
                <a:gd name="T49" fmla="*/ 51 h 100"/>
                <a:gd name="T50" fmla="*/ 92 w 100"/>
                <a:gd name="T51" fmla="*/ 60 h 100"/>
                <a:gd name="T52" fmla="*/ 95 w 100"/>
                <a:gd name="T53" fmla="*/ 70 h 100"/>
                <a:gd name="T54" fmla="*/ 98 w 100"/>
                <a:gd name="T55" fmla="*/ 80 h 100"/>
                <a:gd name="T56" fmla="*/ 100 w 100"/>
                <a:gd name="T57" fmla="*/ 89 h 100"/>
                <a:gd name="T58" fmla="*/ 100 w 100"/>
                <a:gd name="T59" fmla="*/ 100 h 100"/>
                <a:gd name="T60" fmla="*/ 73 w 100"/>
                <a:gd name="T61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0" h="100">
                  <a:moveTo>
                    <a:pt x="73" y="100"/>
                  </a:moveTo>
                  <a:lnTo>
                    <a:pt x="73" y="100"/>
                  </a:lnTo>
                  <a:lnTo>
                    <a:pt x="71" y="88"/>
                  </a:lnTo>
                  <a:lnTo>
                    <a:pt x="66" y="74"/>
                  </a:lnTo>
                  <a:lnTo>
                    <a:pt x="60" y="60"/>
                  </a:lnTo>
                  <a:lnTo>
                    <a:pt x="51" y="48"/>
                  </a:lnTo>
                  <a:lnTo>
                    <a:pt x="51" y="48"/>
                  </a:lnTo>
                  <a:lnTo>
                    <a:pt x="45" y="44"/>
                  </a:lnTo>
                  <a:lnTo>
                    <a:pt x="39" y="39"/>
                  </a:lnTo>
                  <a:lnTo>
                    <a:pt x="25" y="32"/>
                  </a:lnTo>
                  <a:lnTo>
                    <a:pt x="12" y="27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9" y="1"/>
                  </a:lnTo>
                  <a:lnTo>
                    <a:pt x="28" y="4"/>
                  </a:lnTo>
                  <a:lnTo>
                    <a:pt x="39" y="7"/>
                  </a:lnTo>
                  <a:lnTo>
                    <a:pt x="47" y="12"/>
                  </a:lnTo>
                  <a:lnTo>
                    <a:pt x="56" y="16"/>
                  </a:lnTo>
                  <a:lnTo>
                    <a:pt x="63" y="23"/>
                  </a:lnTo>
                  <a:lnTo>
                    <a:pt x="71" y="29"/>
                  </a:lnTo>
                  <a:lnTo>
                    <a:pt x="77" y="36"/>
                  </a:lnTo>
                  <a:lnTo>
                    <a:pt x="83" y="44"/>
                  </a:lnTo>
                  <a:lnTo>
                    <a:pt x="88" y="51"/>
                  </a:lnTo>
                  <a:lnTo>
                    <a:pt x="92" y="60"/>
                  </a:lnTo>
                  <a:lnTo>
                    <a:pt x="95" y="70"/>
                  </a:lnTo>
                  <a:lnTo>
                    <a:pt x="98" y="80"/>
                  </a:lnTo>
                  <a:lnTo>
                    <a:pt x="100" y="89"/>
                  </a:lnTo>
                  <a:lnTo>
                    <a:pt x="100" y="100"/>
                  </a:lnTo>
                  <a:lnTo>
                    <a:pt x="73" y="10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41"/>
            <p:cNvSpPr>
              <a:spLocks/>
            </p:cNvSpPr>
            <p:nvPr/>
          </p:nvSpPr>
          <p:spPr bwMode="auto">
            <a:xfrm>
              <a:off x="1810704" y="5259462"/>
              <a:ext cx="33338" cy="31750"/>
            </a:xfrm>
            <a:custGeom>
              <a:avLst/>
              <a:gdLst>
                <a:gd name="T0" fmla="*/ 19 w 41"/>
                <a:gd name="T1" fmla="*/ 41 h 41"/>
                <a:gd name="T2" fmla="*/ 19 w 41"/>
                <a:gd name="T3" fmla="*/ 41 h 41"/>
                <a:gd name="T4" fmla="*/ 12 w 41"/>
                <a:gd name="T5" fmla="*/ 39 h 41"/>
                <a:gd name="T6" fmla="*/ 6 w 41"/>
                <a:gd name="T7" fmla="*/ 35 h 41"/>
                <a:gd name="T8" fmla="*/ 1 w 41"/>
                <a:gd name="T9" fmla="*/ 29 h 41"/>
                <a:gd name="T10" fmla="*/ 0 w 41"/>
                <a:gd name="T11" fmla="*/ 20 h 41"/>
                <a:gd name="T12" fmla="*/ 0 w 41"/>
                <a:gd name="T13" fmla="*/ 20 h 41"/>
                <a:gd name="T14" fmla="*/ 1 w 41"/>
                <a:gd name="T15" fmla="*/ 12 h 41"/>
                <a:gd name="T16" fmla="*/ 6 w 41"/>
                <a:gd name="T17" fmla="*/ 6 h 41"/>
                <a:gd name="T18" fmla="*/ 12 w 41"/>
                <a:gd name="T19" fmla="*/ 1 h 41"/>
                <a:gd name="T20" fmla="*/ 19 w 41"/>
                <a:gd name="T21" fmla="*/ 0 h 41"/>
                <a:gd name="T22" fmla="*/ 19 w 41"/>
                <a:gd name="T23" fmla="*/ 0 h 41"/>
                <a:gd name="T24" fmla="*/ 28 w 41"/>
                <a:gd name="T25" fmla="*/ 1 h 41"/>
                <a:gd name="T26" fmla="*/ 35 w 41"/>
                <a:gd name="T27" fmla="*/ 6 h 41"/>
                <a:gd name="T28" fmla="*/ 39 w 41"/>
                <a:gd name="T29" fmla="*/ 12 h 41"/>
                <a:gd name="T30" fmla="*/ 41 w 41"/>
                <a:gd name="T31" fmla="*/ 20 h 41"/>
                <a:gd name="T32" fmla="*/ 41 w 41"/>
                <a:gd name="T33" fmla="*/ 20 h 41"/>
                <a:gd name="T34" fmla="*/ 39 w 41"/>
                <a:gd name="T35" fmla="*/ 29 h 41"/>
                <a:gd name="T36" fmla="*/ 35 w 41"/>
                <a:gd name="T37" fmla="*/ 35 h 41"/>
                <a:gd name="T38" fmla="*/ 28 w 41"/>
                <a:gd name="T39" fmla="*/ 39 h 41"/>
                <a:gd name="T40" fmla="*/ 19 w 41"/>
                <a:gd name="T41" fmla="*/ 41 h 41"/>
                <a:gd name="T42" fmla="*/ 19 w 41"/>
                <a:gd name="T43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1">
                  <a:moveTo>
                    <a:pt x="19" y="41"/>
                  </a:moveTo>
                  <a:lnTo>
                    <a:pt x="19" y="41"/>
                  </a:lnTo>
                  <a:lnTo>
                    <a:pt x="12" y="39"/>
                  </a:lnTo>
                  <a:lnTo>
                    <a:pt x="6" y="35"/>
                  </a:lnTo>
                  <a:lnTo>
                    <a:pt x="1" y="29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" y="12"/>
                  </a:lnTo>
                  <a:lnTo>
                    <a:pt x="6" y="6"/>
                  </a:lnTo>
                  <a:lnTo>
                    <a:pt x="12" y="1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8" y="1"/>
                  </a:lnTo>
                  <a:lnTo>
                    <a:pt x="35" y="6"/>
                  </a:lnTo>
                  <a:lnTo>
                    <a:pt x="39" y="12"/>
                  </a:lnTo>
                  <a:lnTo>
                    <a:pt x="41" y="20"/>
                  </a:lnTo>
                  <a:lnTo>
                    <a:pt x="41" y="20"/>
                  </a:lnTo>
                  <a:lnTo>
                    <a:pt x="39" y="29"/>
                  </a:lnTo>
                  <a:lnTo>
                    <a:pt x="35" y="35"/>
                  </a:lnTo>
                  <a:lnTo>
                    <a:pt x="28" y="39"/>
                  </a:lnTo>
                  <a:lnTo>
                    <a:pt x="19" y="41"/>
                  </a:lnTo>
                  <a:lnTo>
                    <a:pt x="19" y="41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42"/>
            <p:cNvSpPr>
              <a:spLocks noChangeArrowheads="1"/>
            </p:cNvSpPr>
            <p:nvPr/>
          </p:nvSpPr>
          <p:spPr bwMode="auto">
            <a:xfrm>
              <a:off x="986791" y="5124524"/>
              <a:ext cx="204788" cy="2047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Freeform 43"/>
            <p:cNvSpPr>
              <a:spLocks/>
            </p:cNvSpPr>
            <p:nvPr/>
          </p:nvSpPr>
          <p:spPr bwMode="auto">
            <a:xfrm>
              <a:off x="1043941" y="5170562"/>
              <a:ext cx="88900" cy="114300"/>
            </a:xfrm>
            <a:custGeom>
              <a:avLst/>
              <a:gdLst>
                <a:gd name="T0" fmla="*/ 0 w 113"/>
                <a:gd name="T1" fmla="*/ 0 h 144"/>
                <a:gd name="T2" fmla="*/ 0 w 113"/>
                <a:gd name="T3" fmla="*/ 144 h 144"/>
                <a:gd name="T4" fmla="*/ 113 w 113"/>
                <a:gd name="T5" fmla="*/ 73 h 144"/>
                <a:gd name="T6" fmla="*/ 0 w 113"/>
                <a:gd name="T7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" h="144">
                  <a:moveTo>
                    <a:pt x="0" y="0"/>
                  </a:moveTo>
                  <a:lnTo>
                    <a:pt x="0" y="144"/>
                  </a:lnTo>
                  <a:lnTo>
                    <a:pt x="113" y="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EB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Freeform 44"/>
            <p:cNvSpPr>
              <a:spLocks/>
            </p:cNvSpPr>
            <p:nvPr/>
          </p:nvSpPr>
          <p:spPr bwMode="auto">
            <a:xfrm>
              <a:off x="475616" y="5153099"/>
              <a:ext cx="63500" cy="80963"/>
            </a:xfrm>
            <a:custGeom>
              <a:avLst/>
              <a:gdLst>
                <a:gd name="T0" fmla="*/ 49 w 81"/>
                <a:gd name="T1" fmla="*/ 101 h 102"/>
                <a:gd name="T2" fmla="*/ 50 w 81"/>
                <a:gd name="T3" fmla="*/ 102 h 102"/>
                <a:gd name="T4" fmla="*/ 50 w 81"/>
                <a:gd name="T5" fmla="*/ 102 h 102"/>
                <a:gd name="T6" fmla="*/ 56 w 81"/>
                <a:gd name="T7" fmla="*/ 101 h 102"/>
                <a:gd name="T8" fmla="*/ 62 w 81"/>
                <a:gd name="T9" fmla="*/ 99 h 102"/>
                <a:gd name="T10" fmla="*/ 67 w 81"/>
                <a:gd name="T11" fmla="*/ 96 h 102"/>
                <a:gd name="T12" fmla="*/ 72 w 81"/>
                <a:gd name="T13" fmla="*/ 93 h 102"/>
                <a:gd name="T14" fmla="*/ 72 w 81"/>
                <a:gd name="T15" fmla="*/ 93 h 102"/>
                <a:gd name="T16" fmla="*/ 76 w 81"/>
                <a:gd name="T17" fmla="*/ 85 h 102"/>
                <a:gd name="T18" fmla="*/ 79 w 81"/>
                <a:gd name="T19" fmla="*/ 76 h 102"/>
                <a:gd name="T20" fmla="*/ 81 w 81"/>
                <a:gd name="T21" fmla="*/ 66 h 102"/>
                <a:gd name="T22" fmla="*/ 79 w 81"/>
                <a:gd name="T23" fmla="*/ 55 h 102"/>
                <a:gd name="T24" fmla="*/ 79 w 81"/>
                <a:gd name="T25" fmla="*/ 55 h 102"/>
                <a:gd name="T26" fmla="*/ 78 w 81"/>
                <a:gd name="T27" fmla="*/ 43 h 102"/>
                <a:gd name="T28" fmla="*/ 73 w 81"/>
                <a:gd name="T29" fmla="*/ 34 h 102"/>
                <a:gd name="T30" fmla="*/ 69 w 81"/>
                <a:gd name="T31" fmla="*/ 25 h 102"/>
                <a:gd name="T32" fmla="*/ 64 w 81"/>
                <a:gd name="T33" fmla="*/ 16 h 102"/>
                <a:gd name="T34" fmla="*/ 56 w 81"/>
                <a:gd name="T35" fmla="*/ 10 h 102"/>
                <a:gd name="T36" fmla="*/ 50 w 81"/>
                <a:gd name="T37" fmla="*/ 5 h 102"/>
                <a:gd name="T38" fmla="*/ 41 w 81"/>
                <a:gd name="T39" fmla="*/ 2 h 102"/>
                <a:gd name="T40" fmla="*/ 34 w 81"/>
                <a:gd name="T41" fmla="*/ 0 h 102"/>
                <a:gd name="T42" fmla="*/ 32 w 81"/>
                <a:gd name="T43" fmla="*/ 0 h 102"/>
                <a:gd name="T44" fmla="*/ 32 w 81"/>
                <a:gd name="T45" fmla="*/ 0 h 102"/>
                <a:gd name="T46" fmla="*/ 26 w 81"/>
                <a:gd name="T47" fmla="*/ 0 h 102"/>
                <a:gd name="T48" fmla="*/ 20 w 81"/>
                <a:gd name="T49" fmla="*/ 3 h 102"/>
                <a:gd name="T50" fmla="*/ 15 w 81"/>
                <a:gd name="T51" fmla="*/ 6 h 102"/>
                <a:gd name="T52" fmla="*/ 11 w 81"/>
                <a:gd name="T53" fmla="*/ 10 h 102"/>
                <a:gd name="T54" fmla="*/ 11 w 81"/>
                <a:gd name="T55" fmla="*/ 10 h 102"/>
                <a:gd name="T56" fmla="*/ 5 w 81"/>
                <a:gd name="T57" fmla="*/ 19 h 102"/>
                <a:gd name="T58" fmla="*/ 2 w 81"/>
                <a:gd name="T59" fmla="*/ 28 h 102"/>
                <a:gd name="T60" fmla="*/ 0 w 81"/>
                <a:gd name="T61" fmla="*/ 38 h 102"/>
                <a:gd name="T62" fmla="*/ 0 w 81"/>
                <a:gd name="T63" fmla="*/ 51 h 102"/>
                <a:gd name="T64" fmla="*/ 0 w 81"/>
                <a:gd name="T65" fmla="*/ 51 h 102"/>
                <a:gd name="T66" fmla="*/ 3 w 81"/>
                <a:gd name="T67" fmla="*/ 61 h 102"/>
                <a:gd name="T68" fmla="*/ 6 w 81"/>
                <a:gd name="T69" fmla="*/ 70 h 102"/>
                <a:gd name="T70" fmla="*/ 11 w 81"/>
                <a:gd name="T71" fmla="*/ 79 h 102"/>
                <a:gd name="T72" fmla="*/ 17 w 81"/>
                <a:gd name="T73" fmla="*/ 87 h 102"/>
                <a:gd name="T74" fmla="*/ 25 w 81"/>
                <a:gd name="T75" fmla="*/ 93 h 102"/>
                <a:gd name="T76" fmla="*/ 32 w 81"/>
                <a:gd name="T77" fmla="*/ 98 h 102"/>
                <a:gd name="T78" fmla="*/ 40 w 81"/>
                <a:gd name="T79" fmla="*/ 101 h 102"/>
                <a:gd name="T80" fmla="*/ 49 w 81"/>
                <a:gd name="T81" fmla="*/ 101 h 102"/>
                <a:gd name="T82" fmla="*/ 49 w 81"/>
                <a:gd name="T83" fmla="*/ 10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" h="102">
                  <a:moveTo>
                    <a:pt x="49" y="101"/>
                  </a:moveTo>
                  <a:lnTo>
                    <a:pt x="50" y="102"/>
                  </a:lnTo>
                  <a:lnTo>
                    <a:pt x="50" y="102"/>
                  </a:lnTo>
                  <a:lnTo>
                    <a:pt x="56" y="101"/>
                  </a:lnTo>
                  <a:lnTo>
                    <a:pt x="62" y="99"/>
                  </a:lnTo>
                  <a:lnTo>
                    <a:pt x="67" y="96"/>
                  </a:lnTo>
                  <a:lnTo>
                    <a:pt x="72" y="93"/>
                  </a:lnTo>
                  <a:lnTo>
                    <a:pt x="72" y="93"/>
                  </a:lnTo>
                  <a:lnTo>
                    <a:pt x="76" y="85"/>
                  </a:lnTo>
                  <a:lnTo>
                    <a:pt x="79" y="76"/>
                  </a:lnTo>
                  <a:lnTo>
                    <a:pt x="81" y="66"/>
                  </a:lnTo>
                  <a:lnTo>
                    <a:pt x="79" y="55"/>
                  </a:lnTo>
                  <a:lnTo>
                    <a:pt x="79" y="55"/>
                  </a:lnTo>
                  <a:lnTo>
                    <a:pt x="78" y="43"/>
                  </a:lnTo>
                  <a:lnTo>
                    <a:pt x="73" y="34"/>
                  </a:lnTo>
                  <a:lnTo>
                    <a:pt x="69" y="25"/>
                  </a:lnTo>
                  <a:lnTo>
                    <a:pt x="64" y="16"/>
                  </a:lnTo>
                  <a:lnTo>
                    <a:pt x="56" y="10"/>
                  </a:lnTo>
                  <a:lnTo>
                    <a:pt x="50" y="5"/>
                  </a:lnTo>
                  <a:lnTo>
                    <a:pt x="41" y="2"/>
                  </a:lnTo>
                  <a:lnTo>
                    <a:pt x="34" y="0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26" y="0"/>
                  </a:lnTo>
                  <a:lnTo>
                    <a:pt x="20" y="3"/>
                  </a:lnTo>
                  <a:lnTo>
                    <a:pt x="15" y="6"/>
                  </a:lnTo>
                  <a:lnTo>
                    <a:pt x="11" y="10"/>
                  </a:lnTo>
                  <a:lnTo>
                    <a:pt x="11" y="10"/>
                  </a:lnTo>
                  <a:lnTo>
                    <a:pt x="5" y="19"/>
                  </a:lnTo>
                  <a:lnTo>
                    <a:pt x="2" y="28"/>
                  </a:lnTo>
                  <a:lnTo>
                    <a:pt x="0" y="38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3" y="61"/>
                  </a:lnTo>
                  <a:lnTo>
                    <a:pt x="6" y="70"/>
                  </a:lnTo>
                  <a:lnTo>
                    <a:pt x="11" y="79"/>
                  </a:lnTo>
                  <a:lnTo>
                    <a:pt x="17" y="87"/>
                  </a:lnTo>
                  <a:lnTo>
                    <a:pt x="25" y="93"/>
                  </a:lnTo>
                  <a:lnTo>
                    <a:pt x="32" y="98"/>
                  </a:lnTo>
                  <a:lnTo>
                    <a:pt x="40" y="101"/>
                  </a:lnTo>
                  <a:lnTo>
                    <a:pt x="49" y="101"/>
                  </a:lnTo>
                  <a:lnTo>
                    <a:pt x="49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Freeform 45"/>
            <p:cNvSpPr>
              <a:spLocks/>
            </p:cNvSpPr>
            <p:nvPr/>
          </p:nvSpPr>
          <p:spPr bwMode="auto">
            <a:xfrm>
              <a:off x="462916" y="5234062"/>
              <a:ext cx="46038" cy="49213"/>
            </a:xfrm>
            <a:custGeom>
              <a:avLst/>
              <a:gdLst>
                <a:gd name="T0" fmla="*/ 55 w 58"/>
                <a:gd name="T1" fmla="*/ 52 h 62"/>
                <a:gd name="T2" fmla="*/ 58 w 58"/>
                <a:gd name="T3" fmla="*/ 52 h 62"/>
                <a:gd name="T4" fmla="*/ 58 w 58"/>
                <a:gd name="T5" fmla="*/ 52 h 62"/>
                <a:gd name="T6" fmla="*/ 55 w 58"/>
                <a:gd name="T7" fmla="*/ 47 h 62"/>
                <a:gd name="T8" fmla="*/ 52 w 58"/>
                <a:gd name="T9" fmla="*/ 43 h 62"/>
                <a:gd name="T10" fmla="*/ 49 w 58"/>
                <a:gd name="T11" fmla="*/ 37 h 62"/>
                <a:gd name="T12" fmla="*/ 49 w 58"/>
                <a:gd name="T13" fmla="*/ 30 h 62"/>
                <a:gd name="T14" fmla="*/ 49 w 58"/>
                <a:gd name="T15" fmla="*/ 30 h 62"/>
                <a:gd name="T16" fmla="*/ 49 w 58"/>
                <a:gd name="T17" fmla="*/ 24 h 62"/>
                <a:gd name="T18" fmla="*/ 52 w 58"/>
                <a:gd name="T19" fmla="*/ 17 h 62"/>
                <a:gd name="T20" fmla="*/ 47 w 58"/>
                <a:gd name="T21" fmla="*/ 17 h 62"/>
                <a:gd name="T22" fmla="*/ 47 w 58"/>
                <a:gd name="T23" fmla="*/ 17 h 62"/>
                <a:gd name="T24" fmla="*/ 33 w 58"/>
                <a:gd name="T25" fmla="*/ 15 h 62"/>
                <a:gd name="T26" fmla="*/ 20 w 58"/>
                <a:gd name="T27" fmla="*/ 12 h 62"/>
                <a:gd name="T28" fmla="*/ 9 w 58"/>
                <a:gd name="T29" fmla="*/ 6 h 62"/>
                <a:gd name="T30" fmla="*/ 0 w 58"/>
                <a:gd name="T31" fmla="*/ 0 h 62"/>
                <a:gd name="T32" fmla="*/ 0 w 58"/>
                <a:gd name="T33" fmla="*/ 62 h 62"/>
                <a:gd name="T34" fmla="*/ 0 w 58"/>
                <a:gd name="T35" fmla="*/ 62 h 62"/>
                <a:gd name="T36" fmla="*/ 9 w 58"/>
                <a:gd name="T37" fmla="*/ 58 h 62"/>
                <a:gd name="T38" fmla="*/ 21 w 58"/>
                <a:gd name="T39" fmla="*/ 55 h 62"/>
                <a:gd name="T40" fmla="*/ 33 w 58"/>
                <a:gd name="T41" fmla="*/ 52 h 62"/>
                <a:gd name="T42" fmla="*/ 47 w 58"/>
                <a:gd name="T43" fmla="*/ 52 h 62"/>
                <a:gd name="T44" fmla="*/ 55 w 58"/>
                <a:gd name="T45" fmla="*/ 5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8" h="62">
                  <a:moveTo>
                    <a:pt x="55" y="52"/>
                  </a:moveTo>
                  <a:lnTo>
                    <a:pt x="58" y="52"/>
                  </a:lnTo>
                  <a:lnTo>
                    <a:pt x="58" y="52"/>
                  </a:lnTo>
                  <a:lnTo>
                    <a:pt x="55" y="47"/>
                  </a:lnTo>
                  <a:lnTo>
                    <a:pt x="52" y="43"/>
                  </a:lnTo>
                  <a:lnTo>
                    <a:pt x="49" y="37"/>
                  </a:lnTo>
                  <a:lnTo>
                    <a:pt x="49" y="30"/>
                  </a:lnTo>
                  <a:lnTo>
                    <a:pt x="49" y="30"/>
                  </a:lnTo>
                  <a:lnTo>
                    <a:pt x="49" y="24"/>
                  </a:lnTo>
                  <a:lnTo>
                    <a:pt x="52" y="17"/>
                  </a:lnTo>
                  <a:lnTo>
                    <a:pt x="47" y="17"/>
                  </a:lnTo>
                  <a:lnTo>
                    <a:pt x="47" y="17"/>
                  </a:lnTo>
                  <a:lnTo>
                    <a:pt x="33" y="15"/>
                  </a:lnTo>
                  <a:lnTo>
                    <a:pt x="20" y="12"/>
                  </a:lnTo>
                  <a:lnTo>
                    <a:pt x="9" y="6"/>
                  </a:lnTo>
                  <a:lnTo>
                    <a:pt x="0" y="0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9" y="58"/>
                  </a:lnTo>
                  <a:lnTo>
                    <a:pt x="21" y="55"/>
                  </a:lnTo>
                  <a:lnTo>
                    <a:pt x="33" y="52"/>
                  </a:lnTo>
                  <a:lnTo>
                    <a:pt x="47" y="52"/>
                  </a:lnTo>
                  <a:lnTo>
                    <a:pt x="55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Freeform 46"/>
            <p:cNvSpPr>
              <a:spLocks/>
            </p:cNvSpPr>
            <p:nvPr/>
          </p:nvSpPr>
          <p:spPr bwMode="auto">
            <a:xfrm>
              <a:off x="462916" y="5124524"/>
              <a:ext cx="203200" cy="204788"/>
            </a:xfrm>
            <a:custGeom>
              <a:avLst/>
              <a:gdLst>
                <a:gd name="T0" fmla="*/ 257 w 257"/>
                <a:gd name="T1" fmla="*/ 62 h 258"/>
                <a:gd name="T2" fmla="*/ 257 w 257"/>
                <a:gd name="T3" fmla="*/ 0 h 258"/>
                <a:gd name="T4" fmla="*/ 0 w 257"/>
                <a:gd name="T5" fmla="*/ 0 h 258"/>
                <a:gd name="T6" fmla="*/ 0 w 257"/>
                <a:gd name="T7" fmla="*/ 44 h 258"/>
                <a:gd name="T8" fmla="*/ 0 w 257"/>
                <a:gd name="T9" fmla="*/ 44 h 258"/>
                <a:gd name="T10" fmla="*/ 12 w 257"/>
                <a:gd name="T11" fmla="*/ 33 h 258"/>
                <a:gd name="T12" fmla="*/ 27 w 257"/>
                <a:gd name="T13" fmla="*/ 26 h 258"/>
                <a:gd name="T14" fmla="*/ 44 w 257"/>
                <a:gd name="T15" fmla="*/ 20 h 258"/>
                <a:gd name="T16" fmla="*/ 62 w 257"/>
                <a:gd name="T17" fmla="*/ 18 h 258"/>
                <a:gd name="T18" fmla="*/ 153 w 257"/>
                <a:gd name="T19" fmla="*/ 18 h 258"/>
                <a:gd name="T20" fmla="*/ 131 w 257"/>
                <a:gd name="T21" fmla="*/ 42 h 258"/>
                <a:gd name="T22" fmla="*/ 114 w 257"/>
                <a:gd name="T23" fmla="*/ 42 h 258"/>
                <a:gd name="T24" fmla="*/ 114 w 257"/>
                <a:gd name="T25" fmla="*/ 42 h 258"/>
                <a:gd name="T26" fmla="*/ 122 w 257"/>
                <a:gd name="T27" fmla="*/ 52 h 258"/>
                <a:gd name="T28" fmla="*/ 128 w 257"/>
                <a:gd name="T29" fmla="*/ 62 h 258"/>
                <a:gd name="T30" fmla="*/ 132 w 257"/>
                <a:gd name="T31" fmla="*/ 74 h 258"/>
                <a:gd name="T32" fmla="*/ 134 w 257"/>
                <a:gd name="T33" fmla="*/ 90 h 258"/>
                <a:gd name="T34" fmla="*/ 134 w 257"/>
                <a:gd name="T35" fmla="*/ 90 h 258"/>
                <a:gd name="T36" fmla="*/ 132 w 257"/>
                <a:gd name="T37" fmla="*/ 102 h 258"/>
                <a:gd name="T38" fmla="*/ 126 w 257"/>
                <a:gd name="T39" fmla="*/ 114 h 258"/>
                <a:gd name="T40" fmla="*/ 119 w 257"/>
                <a:gd name="T41" fmla="*/ 126 h 258"/>
                <a:gd name="T42" fmla="*/ 106 w 257"/>
                <a:gd name="T43" fmla="*/ 137 h 258"/>
                <a:gd name="T44" fmla="*/ 106 w 257"/>
                <a:gd name="T45" fmla="*/ 137 h 258"/>
                <a:gd name="T46" fmla="*/ 99 w 257"/>
                <a:gd name="T47" fmla="*/ 144 h 258"/>
                <a:gd name="T48" fmla="*/ 93 w 257"/>
                <a:gd name="T49" fmla="*/ 149 h 258"/>
                <a:gd name="T50" fmla="*/ 91 w 257"/>
                <a:gd name="T51" fmla="*/ 155 h 258"/>
                <a:gd name="T52" fmla="*/ 90 w 257"/>
                <a:gd name="T53" fmla="*/ 161 h 258"/>
                <a:gd name="T54" fmla="*/ 90 w 257"/>
                <a:gd name="T55" fmla="*/ 161 h 258"/>
                <a:gd name="T56" fmla="*/ 91 w 257"/>
                <a:gd name="T57" fmla="*/ 162 h 258"/>
                <a:gd name="T58" fmla="*/ 93 w 257"/>
                <a:gd name="T59" fmla="*/ 165 h 258"/>
                <a:gd name="T60" fmla="*/ 99 w 257"/>
                <a:gd name="T61" fmla="*/ 173 h 258"/>
                <a:gd name="T62" fmla="*/ 112 w 257"/>
                <a:gd name="T63" fmla="*/ 184 h 258"/>
                <a:gd name="T64" fmla="*/ 115 w 257"/>
                <a:gd name="T65" fmla="*/ 185 h 258"/>
                <a:gd name="T66" fmla="*/ 115 w 257"/>
                <a:gd name="T67" fmla="*/ 185 h 258"/>
                <a:gd name="T68" fmla="*/ 125 w 257"/>
                <a:gd name="T69" fmla="*/ 193 h 258"/>
                <a:gd name="T70" fmla="*/ 134 w 257"/>
                <a:gd name="T71" fmla="*/ 200 h 258"/>
                <a:gd name="T72" fmla="*/ 140 w 257"/>
                <a:gd name="T73" fmla="*/ 208 h 258"/>
                <a:gd name="T74" fmla="*/ 144 w 257"/>
                <a:gd name="T75" fmla="*/ 214 h 258"/>
                <a:gd name="T76" fmla="*/ 147 w 257"/>
                <a:gd name="T77" fmla="*/ 222 h 258"/>
                <a:gd name="T78" fmla="*/ 149 w 257"/>
                <a:gd name="T79" fmla="*/ 229 h 258"/>
                <a:gd name="T80" fmla="*/ 150 w 257"/>
                <a:gd name="T81" fmla="*/ 246 h 258"/>
                <a:gd name="T82" fmla="*/ 150 w 257"/>
                <a:gd name="T83" fmla="*/ 246 h 258"/>
                <a:gd name="T84" fmla="*/ 149 w 257"/>
                <a:gd name="T85" fmla="*/ 258 h 258"/>
                <a:gd name="T86" fmla="*/ 257 w 257"/>
                <a:gd name="T87" fmla="*/ 258 h 258"/>
                <a:gd name="T88" fmla="*/ 257 w 257"/>
                <a:gd name="T89" fmla="*/ 85 h 258"/>
                <a:gd name="T90" fmla="*/ 219 w 257"/>
                <a:gd name="T91" fmla="*/ 85 h 258"/>
                <a:gd name="T92" fmla="*/ 219 w 257"/>
                <a:gd name="T93" fmla="*/ 124 h 258"/>
                <a:gd name="T94" fmla="*/ 194 w 257"/>
                <a:gd name="T95" fmla="*/ 124 h 258"/>
                <a:gd name="T96" fmla="*/ 194 w 257"/>
                <a:gd name="T97" fmla="*/ 85 h 258"/>
                <a:gd name="T98" fmla="*/ 153 w 257"/>
                <a:gd name="T99" fmla="*/ 85 h 258"/>
                <a:gd name="T100" fmla="*/ 153 w 257"/>
                <a:gd name="T101" fmla="*/ 62 h 258"/>
                <a:gd name="T102" fmla="*/ 194 w 257"/>
                <a:gd name="T103" fmla="*/ 62 h 258"/>
                <a:gd name="T104" fmla="*/ 194 w 257"/>
                <a:gd name="T105" fmla="*/ 23 h 258"/>
                <a:gd name="T106" fmla="*/ 219 w 257"/>
                <a:gd name="T107" fmla="*/ 23 h 258"/>
                <a:gd name="T108" fmla="*/ 219 w 257"/>
                <a:gd name="T109" fmla="*/ 62 h 258"/>
                <a:gd name="T110" fmla="*/ 257 w 257"/>
                <a:gd name="T111" fmla="*/ 62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7" h="258">
                  <a:moveTo>
                    <a:pt x="257" y="62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12" y="33"/>
                  </a:lnTo>
                  <a:lnTo>
                    <a:pt x="27" y="26"/>
                  </a:lnTo>
                  <a:lnTo>
                    <a:pt x="44" y="20"/>
                  </a:lnTo>
                  <a:lnTo>
                    <a:pt x="62" y="18"/>
                  </a:lnTo>
                  <a:lnTo>
                    <a:pt x="153" y="18"/>
                  </a:lnTo>
                  <a:lnTo>
                    <a:pt x="131" y="42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22" y="52"/>
                  </a:lnTo>
                  <a:lnTo>
                    <a:pt x="128" y="62"/>
                  </a:lnTo>
                  <a:lnTo>
                    <a:pt x="132" y="74"/>
                  </a:lnTo>
                  <a:lnTo>
                    <a:pt x="134" y="90"/>
                  </a:lnTo>
                  <a:lnTo>
                    <a:pt x="134" y="90"/>
                  </a:lnTo>
                  <a:lnTo>
                    <a:pt x="132" y="102"/>
                  </a:lnTo>
                  <a:lnTo>
                    <a:pt x="126" y="114"/>
                  </a:lnTo>
                  <a:lnTo>
                    <a:pt x="119" y="126"/>
                  </a:lnTo>
                  <a:lnTo>
                    <a:pt x="106" y="137"/>
                  </a:lnTo>
                  <a:lnTo>
                    <a:pt x="106" y="137"/>
                  </a:lnTo>
                  <a:lnTo>
                    <a:pt x="99" y="144"/>
                  </a:lnTo>
                  <a:lnTo>
                    <a:pt x="93" y="149"/>
                  </a:lnTo>
                  <a:lnTo>
                    <a:pt x="91" y="155"/>
                  </a:lnTo>
                  <a:lnTo>
                    <a:pt x="90" y="161"/>
                  </a:lnTo>
                  <a:lnTo>
                    <a:pt x="90" y="161"/>
                  </a:lnTo>
                  <a:lnTo>
                    <a:pt x="91" y="162"/>
                  </a:lnTo>
                  <a:lnTo>
                    <a:pt x="93" y="165"/>
                  </a:lnTo>
                  <a:lnTo>
                    <a:pt x="99" y="173"/>
                  </a:lnTo>
                  <a:lnTo>
                    <a:pt x="112" y="184"/>
                  </a:lnTo>
                  <a:lnTo>
                    <a:pt x="115" y="185"/>
                  </a:lnTo>
                  <a:lnTo>
                    <a:pt x="115" y="185"/>
                  </a:lnTo>
                  <a:lnTo>
                    <a:pt x="125" y="193"/>
                  </a:lnTo>
                  <a:lnTo>
                    <a:pt x="134" y="200"/>
                  </a:lnTo>
                  <a:lnTo>
                    <a:pt x="140" y="208"/>
                  </a:lnTo>
                  <a:lnTo>
                    <a:pt x="144" y="214"/>
                  </a:lnTo>
                  <a:lnTo>
                    <a:pt x="147" y="222"/>
                  </a:lnTo>
                  <a:lnTo>
                    <a:pt x="149" y="229"/>
                  </a:lnTo>
                  <a:lnTo>
                    <a:pt x="150" y="246"/>
                  </a:lnTo>
                  <a:lnTo>
                    <a:pt x="150" y="246"/>
                  </a:lnTo>
                  <a:lnTo>
                    <a:pt x="149" y="258"/>
                  </a:lnTo>
                  <a:lnTo>
                    <a:pt x="257" y="258"/>
                  </a:lnTo>
                  <a:lnTo>
                    <a:pt x="257" y="85"/>
                  </a:lnTo>
                  <a:lnTo>
                    <a:pt x="219" y="85"/>
                  </a:lnTo>
                  <a:lnTo>
                    <a:pt x="219" y="124"/>
                  </a:lnTo>
                  <a:lnTo>
                    <a:pt x="194" y="124"/>
                  </a:lnTo>
                  <a:lnTo>
                    <a:pt x="194" y="85"/>
                  </a:lnTo>
                  <a:lnTo>
                    <a:pt x="153" y="85"/>
                  </a:lnTo>
                  <a:lnTo>
                    <a:pt x="153" y="62"/>
                  </a:lnTo>
                  <a:lnTo>
                    <a:pt x="194" y="62"/>
                  </a:lnTo>
                  <a:lnTo>
                    <a:pt x="194" y="23"/>
                  </a:lnTo>
                  <a:lnTo>
                    <a:pt x="219" y="23"/>
                  </a:lnTo>
                  <a:lnTo>
                    <a:pt x="219" y="62"/>
                  </a:lnTo>
                  <a:lnTo>
                    <a:pt x="257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Freeform 47"/>
            <p:cNvSpPr>
              <a:spLocks/>
            </p:cNvSpPr>
            <p:nvPr/>
          </p:nvSpPr>
          <p:spPr bwMode="auto">
            <a:xfrm>
              <a:off x="462916" y="5286449"/>
              <a:ext cx="93663" cy="42863"/>
            </a:xfrm>
            <a:custGeom>
              <a:avLst/>
              <a:gdLst>
                <a:gd name="T0" fmla="*/ 88 w 119"/>
                <a:gd name="T1" fmla="*/ 9 h 55"/>
                <a:gd name="T2" fmla="*/ 81 w 119"/>
                <a:gd name="T3" fmla="*/ 3 h 55"/>
                <a:gd name="T4" fmla="*/ 81 w 119"/>
                <a:gd name="T5" fmla="*/ 3 h 55"/>
                <a:gd name="T6" fmla="*/ 70 w 119"/>
                <a:gd name="T7" fmla="*/ 2 h 55"/>
                <a:gd name="T8" fmla="*/ 59 w 119"/>
                <a:gd name="T9" fmla="*/ 0 h 55"/>
                <a:gd name="T10" fmla="*/ 58 w 119"/>
                <a:gd name="T11" fmla="*/ 0 h 55"/>
                <a:gd name="T12" fmla="*/ 58 w 119"/>
                <a:gd name="T13" fmla="*/ 0 h 55"/>
                <a:gd name="T14" fmla="*/ 49 w 119"/>
                <a:gd name="T15" fmla="*/ 0 h 55"/>
                <a:gd name="T16" fmla="*/ 40 w 119"/>
                <a:gd name="T17" fmla="*/ 2 h 55"/>
                <a:gd name="T18" fmla="*/ 32 w 119"/>
                <a:gd name="T19" fmla="*/ 5 h 55"/>
                <a:gd name="T20" fmla="*/ 23 w 119"/>
                <a:gd name="T21" fmla="*/ 8 h 55"/>
                <a:gd name="T22" fmla="*/ 15 w 119"/>
                <a:gd name="T23" fmla="*/ 13 h 55"/>
                <a:gd name="T24" fmla="*/ 9 w 119"/>
                <a:gd name="T25" fmla="*/ 17 h 55"/>
                <a:gd name="T26" fmla="*/ 3 w 119"/>
                <a:gd name="T27" fmla="*/ 22 h 55"/>
                <a:gd name="T28" fmla="*/ 0 w 119"/>
                <a:gd name="T29" fmla="*/ 28 h 55"/>
                <a:gd name="T30" fmla="*/ 0 w 119"/>
                <a:gd name="T31" fmla="*/ 55 h 55"/>
                <a:gd name="T32" fmla="*/ 41 w 119"/>
                <a:gd name="T33" fmla="*/ 55 h 55"/>
                <a:gd name="T34" fmla="*/ 93 w 119"/>
                <a:gd name="T35" fmla="*/ 55 h 55"/>
                <a:gd name="T36" fmla="*/ 119 w 119"/>
                <a:gd name="T37" fmla="*/ 55 h 55"/>
                <a:gd name="T38" fmla="*/ 119 w 119"/>
                <a:gd name="T39" fmla="*/ 55 h 55"/>
                <a:gd name="T40" fmla="*/ 119 w 119"/>
                <a:gd name="T41" fmla="*/ 47 h 55"/>
                <a:gd name="T42" fmla="*/ 119 w 119"/>
                <a:gd name="T43" fmla="*/ 47 h 55"/>
                <a:gd name="T44" fmla="*/ 117 w 119"/>
                <a:gd name="T45" fmla="*/ 38 h 55"/>
                <a:gd name="T46" fmla="*/ 117 w 119"/>
                <a:gd name="T47" fmla="*/ 38 h 55"/>
                <a:gd name="T48" fmla="*/ 114 w 119"/>
                <a:gd name="T49" fmla="*/ 31 h 55"/>
                <a:gd name="T50" fmla="*/ 108 w 119"/>
                <a:gd name="T51" fmla="*/ 23 h 55"/>
                <a:gd name="T52" fmla="*/ 99 w 119"/>
                <a:gd name="T53" fmla="*/ 16 h 55"/>
                <a:gd name="T54" fmla="*/ 88 w 119"/>
                <a:gd name="T55" fmla="*/ 9 h 55"/>
                <a:gd name="T56" fmla="*/ 88 w 119"/>
                <a:gd name="T57" fmla="*/ 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9" h="55">
                  <a:moveTo>
                    <a:pt x="88" y="9"/>
                  </a:moveTo>
                  <a:lnTo>
                    <a:pt x="81" y="3"/>
                  </a:lnTo>
                  <a:lnTo>
                    <a:pt x="81" y="3"/>
                  </a:lnTo>
                  <a:lnTo>
                    <a:pt x="70" y="2"/>
                  </a:lnTo>
                  <a:lnTo>
                    <a:pt x="59" y="0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9" y="0"/>
                  </a:lnTo>
                  <a:lnTo>
                    <a:pt x="40" y="2"/>
                  </a:lnTo>
                  <a:lnTo>
                    <a:pt x="32" y="5"/>
                  </a:lnTo>
                  <a:lnTo>
                    <a:pt x="23" y="8"/>
                  </a:lnTo>
                  <a:lnTo>
                    <a:pt x="15" y="13"/>
                  </a:lnTo>
                  <a:lnTo>
                    <a:pt x="9" y="17"/>
                  </a:lnTo>
                  <a:lnTo>
                    <a:pt x="3" y="22"/>
                  </a:lnTo>
                  <a:lnTo>
                    <a:pt x="0" y="28"/>
                  </a:lnTo>
                  <a:lnTo>
                    <a:pt x="0" y="55"/>
                  </a:lnTo>
                  <a:lnTo>
                    <a:pt x="41" y="55"/>
                  </a:lnTo>
                  <a:lnTo>
                    <a:pt x="93" y="55"/>
                  </a:lnTo>
                  <a:lnTo>
                    <a:pt x="119" y="55"/>
                  </a:lnTo>
                  <a:lnTo>
                    <a:pt x="119" y="55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17" y="38"/>
                  </a:lnTo>
                  <a:lnTo>
                    <a:pt x="117" y="38"/>
                  </a:lnTo>
                  <a:lnTo>
                    <a:pt x="114" y="31"/>
                  </a:lnTo>
                  <a:lnTo>
                    <a:pt x="108" y="23"/>
                  </a:lnTo>
                  <a:lnTo>
                    <a:pt x="99" y="16"/>
                  </a:lnTo>
                  <a:lnTo>
                    <a:pt x="88" y="9"/>
                  </a:lnTo>
                  <a:lnTo>
                    <a:pt x="88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238" y="2240930"/>
            <a:ext cx="1368607" cy="12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6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 1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1600" b="1" dirty="0"/>
              <a:t>Tree Ensemble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XGBoost</a:t>
            </a:r>
            <a:r>
              <a:rPr lang="en-US" dirty="0"/>
              <a:t> - Extreme Gradient Boosting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1030" name="Picture 6" descr="C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59" y="1979107"/>
            <a:ext cx="8835778" cy="334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1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 1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1600" b="1" dirty="0"/>
              <a:t>Tree Ensemble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XGBoost</a:t>
            </a:r>
            <a:r>
              <a:rPr lang="en-US" dirty="0"/>
              <a:t> - Extreme Gradient Boosting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2050" name="Picture 2" descr="TwoC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53" y="1979248"/>
            <a:ext cx="7784805" cy="3809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618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 1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sz="1600" b="1" dirty="0" smtClean="0"/>
              <a:t>Gradient Boosting</a:t>
            </a:r>
            <a:endParaRPr lang="en-IE" sz="1600" b="1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XGBoost</a:t>
            </a:r>
            <a:r>
              <a:rPr lang="en-US" dirty="0"/>
              <a:t> - Extreme Gradient Boosting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3074" name="Picture 2" descr="Structure Sco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071" y="1984298"/>
            <a:ext cx="8076278" cy="369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207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Appendix 2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07671" y="1512041"/>
            <a:ext cx="4129230" cy="4276616"/>
          </a:xfrm>
        </p:spPr>
        <p:txBody>
          <a:bodyPr/>
          <a:lstStyle/>
          <a:p>
            <a:r>
              <a:rPr lang="en-US" sz="1400" dirty="0" smtClean="0"/>
              <a:t>Represent a word by a vector (</a:t>
            </a:r>
            <a:r>
              <a:rPr lang="en-US" sz="1400" dirty="0" err="1" smtClean="0"/>
              <a:t>vectorize</a:t>
            </a:r>
            <a:r>
              <a:rPr lang="en-US" sz="1400" dirty="0" smtClean="0"/>
              <a:t>)</a:t>
            </a:r>
          </a:p>
          <a:p>
            <a:endParaRPr lang="en-US" sz="1400" dirty="0" smtClean="0"/>
          </a:p>
          <a:p>
            <a:r>
              <a:rPr lang="en-US" sz="1400" dirty="0" smtClean="0"/>
              <a:t>Reduce the data dimension compare with other word frequency method (TF-IDF)</a:t>
            </a:r>
          </a:p>
          <a:p>
            <a:endParaRPr lang="en-US" sz="1400" dirty="0"/>
          </a:p>
          <a:p>
            <a:r>
              <a:rPr lang="en-US" sz="1400" dirty="0" smtClean="0"/>
              <a:t>Better results most of the time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Word2Vec</a:t>
            </a:r>
            <a:endParaRPr lang="en-I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566" y="1710275"/>
            <a:ext cx="6466912" cy="388014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633245" y="3335510"/>
            <a:ext cx="1224136" cy="1156128"/>
          </a:xfrm>
          <a:prstGeom prst="ellipse">
            <a:avLst/>
          </a:prstGeom>
          <a:noFill/>
          <a:ln w="127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E" sz="2000" noProof="0" dirty="0" err="1" smtClean="0"/>
          </a:p>
        </p:txBody>
      </p:sp>
    </p:spTree>
    <p:extLst>
      <p:ext uri="{BB962C8B-B14F-4D97-AF65-F5344CB8AC3E}">
        <p14:creationId xmlns:p14="http://schemas.microsoft.com/office/powerpoint/2010/main" val="40647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Project Introduction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655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Introduction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err="1" smtClean="0"/>
              <a:t>Travelers</a:t>
            </a:r>
            <a:r>
              <a:rPr lang="en-GB" dirty="0" err="1" smtClean="0"/>
              <a:t>'</a:t>
            </a:r>
            <a:r>
              <a:rPr lang="en-GB" dirty="0" smtClean="0"/>
              <a:t> sentiment?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7" r="3246" b="3210"/>
          <a:stretch/>
        </p:blipFill>
        <p:spPr>
          <a:xfrm>
            <a:off x="4289823" y="1653530"/>
            <a:ext cx="2304256" cy="35231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6931313" y="1653530"/>
            <a:ext cx="355027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Bef>
                <a:spcPts val="480"/>
              </a:spcBef>
              <a:buClr>
                <a:schemeClr val="tx2"/>
              </a:buClr>
              <a:buSzPct val="120000"/>
              <a:buFont typeface="Verdana" panose="020B0604030504040204" pitchFamily="34" charset="0"/>
              <a:buChar char="_"/>
            </a:pPr>
            <a:r>
              <a:rPr lang="en-US" sz="1400" dirty="0"/>
              <a:t>Thing </a:t>
            </a:r>
            <a:r>
              <a:rPr lang="en-US" sz="1400" dirty="0" err="1"/>
              <a:t>im</a:t>
            </a:r>
            <a:r>
              <a:rPr lang="en-US" sz="1400" dirty="0"/>
              <a:t> most excited for in London? To walk across Abbey </a:t>
            </a:r>
            <a:r>
              <a:rPr lang="en-US" sz="1400" dirty="0" smtClean="0"/>
              <a:t>road</a:t>
            </a:r>
          </a:p>
          <a:p>
            <a:pPr marL="252000" indent="-252000">
              <a:spcBef>
                <a:spcPts val="480"/>
              </a:spcBef>
              <a:buClr>
                <a:schemeClr val="tx2"/>
              </a:buClr>
              <a:buSzPct val="120000"/>
              <a:buFont typeface="Verdana" panose="020B0604030504040204" pitchFamily="34" charset="0"/>
              <a:buChar char="_"/>
            </a:pPr>
            <a:endParaRPr lang="en-US" sz="1400" dirty="0"/>
          </a:p>
          <a:p>
            <a:pPr marL="252000" indent="-252000">
              <a:spcBef>
                <a:spcPts val="480"/>
              </a:spcBef>
              <a:buClr>
                <a:schemeClr val="tx2"/>
              </a:buClr>
              <a:buSzPct val="120000"/>
              <a:buFont typeface="Verdana" panose="020B0604030504040204" pitchFamily="34" charset="0"/>
              <a:buChar char="_"/>
            </a:pPr>
            <a:r>
              <a:rPr lang="en-US" sz="1400" dirty="0"/>
              <a:t>Hello London !! It's been a while. Looking forward to playing at the </a:t>
            </a:r>
            <a:r>
              <a:rPr lang="en-US" sz="1400" dirty="0" err="1"/>
              <a:t>Acklam</a:t>
            </a:r>
            <a:r>
              <a:rPr lang="en-US" sz="1400" dirty="0"/>
              <a:t> Village Market at 5pm :) @</a:t>
            </a:r>
            <a:r>
              <a:rPr lang="en-US" sz="1400" dirty="0" err="1" smtClean="0"/>
              <a:t>Hot_Vox</a:t>
            </a:r>
            <a:endParaRPr lang="en-US" sz="1400" dirty="0" smtClean="0"/>
          </a:p>
          <a:p>
            <a:pPr marL="252000" indent="-252000">
              <a:spcBef>
                <a:spcPts val="480"/>
              </a:spcBef>
              <a:buClr>
                <a:schemeClr val="tx2"/>
              </a:buClr>
              <a:buSzPct val="120000"/>
              <a:buFont typeface="Verdana" panose="020B0604030504040204" pitchFamily="34" charset="0"/>
              <a:buChar char="_"/>
            </a:pPr>
            <a:endParaRPr lang="en-US" sz="1400" dirty="0"/>
          </a:p>
          <a:p>
            <a:pPr marL="252000" indent="-252000">
              <a:spcBef>
                <a:spcPts val="480"/>
              </a:spcBef>
              <a:buClr>
                <a:schemeClr val="tx2"/>
              </a:buClr>
              <a:buSzPct val="120000"/>
              <a:buFont typeface="Verdana" panose="020B0604030504040204" pitchFamily="34" charset="0"/>
              <a:buChar char="_"/>
            </a:pPr>
            <a:r>
              <a:rPr lang="en-US" sz="1400" dirty="0"/>
              <a:t>@</a:t>
            </a:r>
            <a:r>
              <a:rPr lang="en-US" sz="1400" dirty="0" err="1"/>
              <a:t>LondonAsterino</a:t>
            </a:r>
            <a:r>
              <a:rPr lang="en-US" sz="1400" dirty="0"/>
              <a:t> You are a beautiful </a:t>
            </a:r>
            <a:r>
              <a:rPr lang="en-US" sz="1400" dirty="0" err="1"/>
              <a:t>Queen,London</a:t>
            </a:r>
            <a:r>
              <a:rPr lang="en-US" sz="1400" dirty="0"/>
              <a:t> You sing like an angel You are awesome I will always believe in you I love </a:t>
            </a:r>
            <a:r>
              <a:rPr lang="en-US" sz="1400" dirty="0" smtClean="0"/>
              <a:t>you</a:t>
            </a:r>
            <a:endParaRPr lang="en-IE" sz="1400" dirty="0" err="1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01" y="1295871"/>
            <a:ext cx="802612" cy="839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517" y="4703498"/>
            <a:ext cx="802611" cy="8390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2614" y="1652234"/>
            <a:ext cx="3550277" cy="336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spcBef>
                <a:spcPts val="480"/>
              </a:spcBef>
              <a:buClr>
                <a:schemeClr val="tx2"/>
              </a:buClr>
              <a:buSzPct val="120000"/>
              <a:buFont typeface="Verdana" panose="020B0604030504040204" pitchFamily="34" charset="0"/>
              <a:buChar char="_"/>
            </a:pPr>
            <a:r>
              <a:rPr lang="en-US" sz="1400" dirty="0"/>
              <a:t>My direct to London Bridge is cancelled... going via </a:t>
            </a:r>
            <a:r>
              <a:rPr lang="en-US" sz="1400" dirty="0" err="1"/>
              <a:t>Blackfriars</a:t>
            </a:r>
            <a:r>
              <a:rPr lang="en-US" sz="1400" dirty="0"/>
              <a:t> ... if you don't see me by 2:40 I got lost </a:t>
            </a:r>
            <a:r>
              <a:rPr lang="en-US" sz="1400" dirty="0" smtClean="0"/>
              <a:t>:/</a:t>
            </a:r>
          </a:p>
          <a:p>
            <a:pPr marL="252000" indent="-252000">
              <a:spcBef>
                <a:spcPts val="480"/>
              </a:spcBef>
              <a:buClr>
                <a:schemeClr val="tx2"/>
              </a:buClr>
              <a:buSzPct val="120000"/>
              <a:buFont typeface="Verdana" panose="020B0604030504040204" pitchFamily="34" charset="0"/>
              <a:buChar char="_"/>
            </a:pPr>
            <a:endParaRPr lang="en-US" sz="1400" dirty="0"/>
          </a:p>
          <a:p>
            <a:pPr marL="252000" indent="-252000">
              <a:spcBef>
                <a:spcPts val="480"/>
              </a:spcBef>
              <a:buClr>
                <a:schemeClr val="tx2"/>
              </a:buClr>
              <a:buSzPct val="120000"/>
              <a:buFont typeface="Verdana" panose="020B0604030504040204" pitchFamily="34" charset="0"/>
              <a:buChar char="_"/>
            </a:pPr>
            <a:r>
              <a:rPr lang="en-US" sz="1400" dirty="0"/>
              <a:t>Think the smell of microwaved fish is awful? The bus I'm on smells like that, first thing in the morning... #puke #</a:t>
            </a:r>
            <a:r>
              <a:rPr lang="en-US" sz="1400" dirty="0" err="1"/>
              <a:t>tfl</a:t>
            </a:r>
            <a:r>
              <a:rPr lang="en-US" sz="1400" dirty="0"/>
              <a:t> </a:t>
            </a:r>
            <a:r>
              <a:rPr lang="en-US" sz="1400" dirty="0" smtClean="0"/>
              <a:t>#London</a:t>
            </a:r>
          </a:p>
          <a:p>
            <a:pPr marL="252000" indent="-252000">
              <a:spcBef>
                <a:spcPts val="480"/>
              </a:spcBef>
              <a:buClr>
                <a:schemeClr val="tx2"/>
              </a:buClr>
              <a:buSzPct val="120000"/>
              <a:buFont typeface="Verdana" panose="020B0604030504040204" pitchFamily="34" charset="0"/>
              <a:buChar char="_"/>
            </a:pPr>
            <a:endParaRPr lang="en-US" sz="1400" dirty="0"/>
          </a:p>
          <a:p>
            <a:pPr marL="252000" indent="-252000">
              <a:spcBef>
                <a:spcPts val="480"/>
              </a:spcBef>
              <a:buClr>
                <a:schemeClr val="tx2"/>
              </a:buClr>
              <a:buSzPct val="120000"/>
              <a:buFont typeface="Verdana" panose="020B0604030504040204" pitchFamily="34" charset="0"/>
              <a:buChar char="_"/>
            </a:pPr>
            <a:r>
              <a:rPr lang="en-US" sz="1400" dirty="0"/>
              <a:t>London </a:t>
            </a:r>
            <a:r>
              <a:rPr lang="en-US" sz="1400" dirty="0" err="1"/>
              <a:t>st</a:t>
            </a:r>
            <a:r>
              <a:rPr lang="en-US" sz="1400" dirty="0"/>
              <a:t> </a:t>
            </a:r>
            <a:r>
              <a:rPr lang="en-US" sz="1400" dirty="0" err="1"/>
              <a:t>pancras</a:t>
            </a:r>
            <a:r>
              <a:rPr lang="en-US" sz="1400" dirty="0"/>
              <a:t> train station is the most confusing place ever. Got lost about 4 times trying to find the way out</a:t>
            </a:r>
            <a:endParaRPr lang="en-IE" sz="14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4469843" y="5234815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dirty="0" smtClean="0"/>
              <a:t>#London</a:t>
            </a:r>
            <a:endParaRPr lang="en-IE" sz="1400" dirty="0" err="1" smtClean="0"/>
          </a:p>
        </p:txBody>
      </p:sp>
    </p:spTree>
    <p:extLst>
      <p:ext uri="{BB962C8B-B14F-4D97-AF65-F5344CB8AC3E}">
        <p14:creationId xmlns:p14="http://schemas.microsoft.com/office/powerpoint/2010/main" val="176844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Introduction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Tourism locations analysis?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336409930"/>
              </p:ext>
            </p:extLst>
          </p:nvPr>
        </p:nvGraphicFramePr>
        <p:xfrm>
          <a:off x="3873753" y="2080371"/>
          <a:ext cx="4272740" cy="290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455410" y="4863187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dirty="0" smtClean="0"/>
              <a:t>Big Ben, London</a:t>
            </a:r>
            <a:endParaRPr lang="en-IE" sz="1400" dirty="0" err="1" smtClean="0"/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1125872301"/>
              </p:ext>
            </p:extLst>
          </p:nvPr>
        </p:nvGraphicFramePr>
        <p:xfrm>
          <a:off x="7475116" y="1912457"/>
          <a:ext cx="3326481" cy="3074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9" y="1912457"/>
            <a:ext cx="3835896" cy="28769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6478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Introduction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Tourism locations analysis?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  <p:graphicFrame>
        <p:nvGraphicFramePr>
          <p:cNvPr id="11" name="Chart 10"/>
          <p:cNvGraphicFramePr/>
          <p:nvPr>
            <p:extLst>
              <p:ext uri="{D42A27DB-BD31-4B8C-83A1-F6EECF244321}">
                <p14:modId xmlns:p14="http://schemas.microsoft.com/office/powerpoint/2010/main" val="1108898462"/>
              </p:ext>
            </p:extLst>
          </p:nvPr>
        </p:nvGraphicFramePr>
        <p:xfrm>
          <a:off x="3873753" y="2080371"/>
          <a:ext cx="4272740" cy="2906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907753" y="4863187"/>
            <a:ext cx="2922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480"/>
              </a:spcBef>
              <a:buClr>
                <a:schemeClr val="tx2"/>
              </a:buClr>
              <a:buSzPct val="120000"/>
            </a:pPr>
            <a:r>
              <a:rPr lang="en-US" sz="1400" dirty="0"/>
              <a:t>Royal Borough of </a:t>
            </a:r>
            <a:r>
              <a:rPr lang="en-US" sz="1400" dirty="0" smtClean="0"/>
              <a:t>Greenwich, London</a:t>
            </a:r>
            <a:endParaRPr lang="en-IE" sz="1400" dirty="0" err="1" smtClean="0"/>
          </a:p>
        </p:txBody>
      </p:sp>
      <p:graphicFrame>
        <p:nvGraphicFramePr>
          <p:cNvPr id="18" name="Chart 17"/>
          <p:cNvGraphicFramePr/>
          <p:nvPr>
            <p:extLst>
              <p:ext uri="{D42A27DB-BD31-4B8C-83A1-F6EECF244321}">
                <p14:modId xmlns:p14="http://schemas.microsoft.com/office/powerpoint/2010/main" val="2627878314"/>
              </p:ext>
            </p:extLst>
          </p:nvPr>
        </p:nvGraphicFramePr>
        <p:xfrm>
          <a:off x="7475116" y="1912457"/>
          <a:ext cx="3326481" cy="30746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9" y="1912457"/>
            <a:ext cx="3835896" cy="28769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1875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Project Introduction</a:t>
            </a:r>
            <a:endParaRPr lang="en-GB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7670" y="1575685"/>
            <a:ext cx="7213569" cy="4212971"/>
          </a:xfrm>
        </p:spPr>
        <p:txBody>
          <a:bodyPr/>
          <a:lstStyle/>
          <a:p>
            <a:endParaRPr lang="en-US" sz="1400" dirty="0" smtClean="0"/>
          </a:p>
          <a:p>
            <a:r>
              <a:rPr lang="en-US" sz="1400" dirty="0" smtClean="0"/>
              <a:t>Explore Twitter data (API, topics, reliability…)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dirty="0" smtClean="0"/>
              <a:t>Predict </a:t>
            </a:r>
            <a:r>
              <a:rPr lang="en-US" sz="1400" dirty="0"/>
              <a:t>and classify </a:t>
            </a:r>
            <a:r>
              <a:rPr lang="en-US" sz="1400" dirty="0">
                <a:solidFill>
                  <a:schemeClr val="accent1"/>
                </a:solidFill>
              </a:rPr>
              <a:t>Age, Gender and Sentiment </a:t>
            </a:r>
            <a:r>
              <a:rPr lang="en-US" sz="1400" dirty="0"/>
              <a:t>(feeling) of </a:t>
            </a:r>
            <a:r>
              <a:rPr lang="en-US" sz="1400" dirty="0" smtClean="0">
                <a:solidFill>
                  <a:schemeClr val="accent1"/>
                </a:solidFill>
              </a:rPr>
              <a:t>travelers </a:t>
            </a:r>
            <a:r>
              <a:rPr lang="en-US" sz="1400" dirty="0" smtClean="0"/>
              <a:t>specific </a:t>
            </a:r>
            <a:r>
              <a:rPr lang="en-US" sz="1400" dirty="0" smtClean="0"/>
              <a:t>to a </a:t>
            </a:r>
            <a:r>
              <a:rPr lang="en-US" sz="1400" dirty="0" smtClean="0">
                <a:solidFill>
                  <a:schemeClr val="accent1"/>
                </a:solidFill>
              </a:rPr>
              <a:t>destination </a:t>
            </a:r>
            <a:r>
              <a:rPr lang="en-US" sz="1400" dirty="0"/>
              <a:t>based on the information extracted from </a:t>
            </a:r>
            <a:r>
              <a:rPr lang="en-US" sz="1400" dirty="0" smtClean="0">
                <a:solidFill>
                  <a:schemeClr val="accent1"/>
                </a:solidFill>
              </a:rPr>
              <a:t>Twitter</a:t>
            </a:r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r>
              <a:rPr lang="en-US" sz="1400" dirty="0" smtClean="0"/>
              <a:t>Build a Business Intelligence prototype (</a:t>
            </a:r>
            <a:r>
              <a:rPr lang="en-US" sz="1400" dirty="0" smtClean="0">
                <a:solidFill>
                  <a:schemeClr val="accent1"/>
                </a:solidFill>
              </a:rPr>
              <a:t>dashboard</a:t>
            </a:r>
            <a:r>
              <a:rPr lang="en-US" sz="1400" dirty="0" smtClean="0"/>
              <a:t>) to monitor Twitter activity related to specific destination.</a:t>
            </a: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mtClean="0"/>
              <a:t>Targets of the project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2016 Amadeus S.A.S.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1239" y="3567113"/>
            <a:ext cx="3188742" cy="23302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376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Twitter API, Tweets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2016 Amadeus </a:t>
            </a:r>
            <a:r>
              <a:rPr lang="en-US" dirty="0"/>
              <a:t>S.A.S.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92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stricted_PPT(Widescreen)_NOT_for_printing">
  <a:themeElements>
    <a:clrScheme name="Custom 1">
      <a:dk1>
        <a:srgbClr val="4D4D4D"/>
      </a:dk1>
      <a:lt1>
        <a:srgbClr val="FFFFFF"/>
      </a:lt1>
      <a:dk2>
        <a:srgbClr val="00A9E0"/>
      </a:dk2>
      <a:lt2>
        <a:srgbClr val="D7D2CB"/>
      </a:lt2>
      <a:accent1>
        <a:srgbClr val="005EB8"/>
      </a:accent1>
      <a:accent2>
        <a:srgbClr val="CE0058"/>
      </a:accent2>
      <a:accent3>
        <a:srgbClr val="00A9E0"/>
      </a:accent3>
      <a:accent4>
        <a:srgbClr val="7030A0"/>
      </a:accent4>
      <a:accent5>
        <a:srgbClr val="D29F13"/>
      </a:accent5>
      <a:accent6>
        <a:srgbClr val="D7D2CB"/>
      </a:accent6>
      <a:hlink>
        <a:srgbClr val="005EB8"/>
      </a:hlink>
      <a:folHlink>
        <a:srgbClr val="00A9E0"/>
      </a:folHlink>
    </a:clrScheme>
    <a:fontScheme name="Amade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>
          <a:solidFill>
            <a:schemeClr val="accent1"/>
          </a:solidFill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52000" indent="-252000">
          <a:spcBef>
            <a:spcPts val="480"/>
          </a:spcBef>
          <a:buClr>
            <a:schemeClr val="tx2"/>
          </a:buClr>
          <a:buSzPct val="120000"/>
          <a:buFont typeface="Verdana" panose="020B0604030504040204" pitchFamily="34" charset="0"/>
          <a:buChar char="_"/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ublic_PPT(Widescreen)_NOT_for_printing.potx" id="{E4648B42-AFB8-4AD4-AC7E-BD7AED4953E8}" vid="{3CFA05B4-ABE9-4D41-BBE9-3F1F987A41AC}"/>
    </a:ext>
  </a:extLst>
</a:theme>
</file>

<file path=ppt/theme/theme2.xml><?xml version="1.0" encoding="utf-8"?>
<a:theme xmlns:a="http://schemas.openxmlformats.org/drawingml/2006/main" name="Office Theme">
  <a:themeElements>
    <a:clrScheme name="Amadeus">
      <a:dk1>
        <a:srgbClr val="005EB8"/>
      </a:dk1>
      <a:lt1>
        <a:srgbClr val="FFFFFF"/>
      </a:lt1>
      <a:dk2>
        <a:srgbClr val="005EB8"/>
      </a:dk2>
      <a:lt2>
        <a:srgbClr val="D7D2CB"/>
      </a:lt2>
      <a:accent1>
        <a:srgbClr val="005EB8"/>
      </a:accent1>
      <a:accent2>
        <a:srgbClr val="CE0058"/>
      </a:accent2>
      <a:accent3>
        <a:srgbClr val="00B0F0"/>
      </a:accent3>
      <a:accent4>
        <a:srgbClr val="7030A0"/>
      </a:accent4>
      <a:accent5>
        <a:srgbClr val="D29F13"/>
      </a:accent5>
      <a:accent6>
        <a:srgbClr val="D7D2CB"/>
      </a:accent6>
      <a:hlink>
        <a:srgbClr val="CE0058"/>
      </a:hlink>
      <a:folHlink>
        <a:srgbClr val="FF85B9"/>
      </a:folHlink>
    </a:clrScheme>
    <a:fontScheme name="Amade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madeus">
      <a:dk1>
        <a:srgbClr val="005EB8"/>
      </a:dk1>
      <a:lt1>
        <a:srgbClr val="FFFFFF"/>
      </a:lt1>
      <a:dk2>
        <a:srgbClr val="005EB8"/>
      </a:dk2>
      <a:lt2>
        <a:srgbClr val="D7D2CB"/>
      </a:lt2>
      <a:accent1>
        <a:srgbClr val="005EB8"/>
      </a:accent1>
      <a:accent2>
        <a:srgbClr val="CE0058"/>
      </a:accent2>
      <a:accent3>
        <a:srgbClr val="00B0F0"/>
      </a:accent3>
      <a:accent4>
        <a:srgbClr val="7030A0"/>
      </a:accent4>
      <a:accent5>
        <a:srgbClr val="D29F13"/>
      </a:accent5>
      <a:accent6>
        <a:srgbClr val="D7D2CB"/>
      </a:accent6>
      <a:hlink>
        <a:srgbClr val="CE0058"/>
      </a:hlink>
      <a:folHlink>
        <a:srgbClr val="FF85B9"/>
      </a:folHlink>
    </a:clrScheme>
    <a:fontScheme name="Amadeus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Sub_x002d_Project xmlns="b2c7dda5-0179-41c1-9d4c-70b0f360ab55" xsi:nil="true"/>
    <Status xmlns="b2c7dda5-0179-41c1-9d4c-70b0f360ab55">1</Status>
    <Project_x0020_Name xmlns="b2c7dda5-0179-41c1-9d4c-70b0f360ab55">14</Project_x0020_Name>
    <Category xmlns="b2c7dda5-0179-41c1-9d4c-70b0f360ab5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548B7098F8A184CAD5D795D16F5A57F" ma:contentTypeVersion="7" ma:contentTypeDescription="Create a new document." ma:contentTypeScope="" ma:versionID="9fc1ffd0a559c0ed2fc50c7ff1cde713">
  <xsd:schema xmlns:xsd="http://www.w3.org/2001/XMLSchema" xmlns:p="http://schemas.microsoft.com/office/2006/metadata/properties" xmlns:ns2="b2c7dda5-0179-41c1-9d4c-70b0f360ab55" targetNamespace="http://schemas.microsoft.com/office/2006/metadata/properties" ma:root="true" ma:fieldsID="7eee941357a7c8a309106cf82b012529" ns2:_="">
    <xsd:import namespace="b2c7dda5-0179-41c1-9d4c-70b0f360ab55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Category" minOccurs="0"/>
                <xsd:element ref="ns2:Sub_x002d_Project" minOccurs="0"/>
                <xsd:element ref="ns2:Project_x0020_Nam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b2c7dda5-0179-41c1-9d4c-70b0f360ab55" elementFormDefault="qualified">
    <xsd:import namespace="http://schemas.microsoft.com/office/2006/documentManagement/types"/>
    <xsd:element name="Status" ma:index="8" nillable="true" ma:displayName="Status" ma:list="{cdd765ea-03fb-43ce-926c-5c54acccdfe8}" ma:internalName="Status" ma:showField="Status">
      <xsd:simpleType>
        <xsd:restriction base="dms:Lookup"/>
      </xsd:simpleType>
    </xsd:element>
    <xsd:element name="Category" ma:index="9" nillable="true" ma:displayName="Category" ma:list="{cdd765ea-03fb-43ce-926c-5c54acccdfe8}" ma:internalName="Category" ma:showField="Catagories">
      <xsd:simpleType>
        <xsd:restriction base="dms:Lookup"/>
      </xsd:simpleType>
    </xsd:element>
    <xsd:element name="Sub_x002d_Project" ma:index="10" nillable="true" ma:displayName="Sub-Project" ma:internalName="Sub_x002d_Project">
      <xsd:simpleType>
        <xsd:restriction base="dms:Text">
          <xsd:maxLength value="255"/>
        </xsd:restriction>
      </xsd:simpleType>
    </xsd:element>
    <xsd:element name="Project_x0020_Name" ma:index="11" nillable="true" ma:displayName="Project Name" ma:list="{0f9044ba-8bcd-4e44-9c51-befe49d23cf5}" ma:internalName="Project_x0020_Name" ma:showField="Title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FFF0499-12C8-4D9E-BB66-24604D149B28}">
  <ds:schemaRefs>
    <ds:schemaRef ds:uri="http://www.w3.org/XML/1998/namespace"/>
    <ds:schemaRef ds:uri="b2c7dda5-0179-41c1-9d4c-70b0f360ab55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5D2F4E3-4D24-4A1C-9C34-185C380EA1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2c7dda5-0179-41c1-9d4c-70b0f360ab55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090062A6-5E66-4617-B708-8697E294CD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Public_PPT(Widescreen)_NOT_for_printing</Template>
  <TotalTime>0</TotalTime>
  <Words>2474</Words>
  <Application>Microsoft Office PowerPoint</Application>
  <PresentationFormat>Custom</PresentationFormat>
  <Paragraphs>561</Paragraphs>
  <Slides>39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HelveticaNeueLT Std Lt Cn</vt:lpstr>
      <vt:lpstr>Verdana</vt:lpstr>
      <vt:lpstr>Wingdings</vt:lpstr>
      <vt:lpstr>Restricted_PPT(Widescreen)_NOT_for_printing</vt:lpstr>
      <vt:lpstr>SentimentTM Project</vt:lpstr>
      <vt:lpstr>PowerPoint Presentation</vt:lpstr>
      <vt:lpstr>Agenda</vt:lpstr>
      <vt:lpstr>1</vt:lpstr>
      <vt:lpstr>Project Introduction</vt:lpstr>
      <vt:lpstr>Project Introduction</vt:lpstr>
      <vt:lpstr>Project Introduction</vt:lpstr>
      <vt:lpstr>Project Introduction</vt:lpstr>
      <vt:lpstr>2</vt:lpstr>
      <vt:lpstr>Twitter API, Tweets Data</vt:lpstr>
      <vt:lpstr>Twitter API, Tweets Data</vt:lpstr>
      <vt:lpstr>Twitter API, Tweets Data</vt:lpstr>
      <vt:lpstr>Twitter API, Tweets Data</vt:lpstr>
      <vt:lpstr>3</vt:lpstr>
      <vt:lpstr>Project Pipeline</vt:lpstr>
      <vt:lpstr>Project Pipeline</vt:lpstr>
      <vt:lpstr>4</vt:lpstr>
      <vt:lpstr>Project Pipeline</vt:lpstr>
      <vt:lpstr>Classification Models</vt:lpstr>
      <vt:lpstr>Classification Models</vt:lpstr>
      <vt:lpstr>Project Pipeline</vt:lpstr>
      <vt:lpstr>Classification Models</vt:lpstr>
      <vt:lpstr>Project Pipeline</vt:lpstr>
      <vt:lpstr>Classification Models</vt:lpstr>
      <vt:lpstr>Project Pipeline</vt:lpstr>
      <vt:lpstr>Classification Models</vt:lpstr>
      <vt:lpstr>Classification Models</vt:lpstr>
      <vt:lpstr>5</vt:lpstr>
      <vt:lpstr>Product Prototype</vt:lpstr>
      <vt:lpstr>Product Prototype</vt:lpstr>
      <vt:lpstr>Product Prototype</vt:lpstr>
      <vt:lpstr>6</vt:lpstr>
      <vt:lpstr>Wrap-up</vt:lpstr>
      <vt:lpstr>Wrap-up</vt:lpstr>
      <vt:lpstr>PowerPoint Presentation</vt:lpstr>
      <vt:lpstr>Appendix 1</vt:lpstr>
      <vt:lpstr>Appendix 1</vt:lpstr>
      <vt:lpstr>Appendix 1</vt:lpstr>
      <vt:lpstr>Appendix 2</vt:lpstr>
    </vt:vector>
  </TitlesOfParts>
  <Company>Amadeus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show template</dc:title>
  <dc:creator>Minh PHAN</dc:creator>
  <cp:lastModifiedBy>Minh PHAN</cp:lastModifiedBy>
  <cp:revision>209</cp:revision>
  <dcterms:created xsi:type="dcterms:W3CDTF">2016-12-07T06:24:48Z</dcterms:created>
  <dcterms:modified xsi:type="dcterms:W3CDTF">2016-12-09T13:33:14Z</dcterms:modified>
</cp:coreProperties>
</file>